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7"/>
  </p:notesMasterIdLst>
  <p:handoutMasterIdLst>
    <p:handoutMasterId r:id="rId38"/>
  </p:handoutMasterIdLst>
  <p:sldIdLst>
    <p:sldId id="256" r:id="rId2"/>
    <p:sldId id="277" r:id="rId3"/>
    <p:sldId id="257" r:id="rId4"/>
    <p:sldId id="258" r:id="rId5"/>
    <p:sldId id="278" r:id="rId6"/>
    <p:sldId id="312" r:id="rId7"/>
    <p:sldId id="259" r:id="rId8"/>
    <p:sldId id="279" r:id="rId9"/>
    <p:sldId id="260" r:id="rId10"/>
    <p:sldId id="274" r:id="rId11"/>
    <p:sldId id="261" r:id="rId12"/>
    <p:sldId id="273" r:id="rId13"/>
    <p:sldId id="276" r:id="rId14"/>
    <p:sldId id="262" r:id="rId15"/>
    <p:sldId id="280" r:id="rId16"/>
    <p:sldId id="281" r:id="rId17"/>
    <p:sldId id="283" r:id="rId18"/>
    <p:sldId id="282" r:id="rId19"/>
    <p:sldId id="284" r:id="rId20"/>
    <p:sldId id="263" r:id="rId21"/>
    <p:sldId id="264" r:id="rId22"/>
    <p:sldId id="285" r:id="rId23"/>
    <p:sldId id="286" r:id="rId24"/>
    <p:sldId id="265" r:id="rId25"/>
    <p:sldId id="287" r:id="rId26"/>
    <p:sldId id="266" r:id="rId27"/>
    <p:sldId id="288" r:id="rId28"/>
    <p:sldId id="267" r:id="rId29"/>
    <p:sldId id="269" r:id="rId30"/>
    <p:sldId id="289" r:id="rId31"/>
    <p:sldId id="270" r:id="rId32"/>
    <p:sldId id="271" r:id="rId33"/>
    <p:sldId id="272" r:id="rId34"/>
    <p:sldId id="275" r:id="rId35"/>
    <p:sldId id="311" r:id="rId36"/>
  </p:sldIdLst>
  <p:sldSz cx="9144000" cy="6858000" type="screen4x3"/>
  <p:notesSz cx="7102475" cy="10233025"/>
  <p:defaultTextStyle>
    <a:defPPr>
      <a:defRPr lang="en-US"/>
    </a:defPPr>
    <a:lvl1pPr algn="l" rtl="0" fontAlgn="base">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Garamond" panose="02020404030301010803"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Garamond" panose="02020404030301010803"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Garamond" panose="02020404030301010803"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Garamond" panose="02020404030301010803"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3" userDrawn="1">
          <p15:clr>
            <a:srgbClr val="A4A3A4"/>
          </p15:clr>
        </p15:guide>
        <p15:guide id="2" pos="223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FF00"/>
    <a:srgbClr val="FF990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95" autoAdjust="0"/>
    <p:restoredTop sz="95969" autoAdjust="0"/>
  </p:normalViewPr>
  <p:slideViewPr>
    <p:cSldViewPr>
      <p:cViewPr varScale="1">
        <p:scale>
          <a:sx n="99" d="100"/>
          <a:sy n="99" d="100"/>
        </p:scale>
        <p:origin x="130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0" d="100"/>
        <a:sy n="120" d="100"/>
      </p:scale>
      <p:origin x="0" y="0"/>
    </p:cViewPr>
  </p:sorterViewPr>
  <p:notesViewPr>
    <p:cSldViewPr>
      <p:cViewPr varScale="1">
        <p:scale>
          <a:sx n="68" d="100"/>
          <a:sy n="68" d="100"/>
        </p:scale>
        <p:origin x="3396" y="60"/>
      </p:cViewPr>
      <p:guideLst>
        <p:guide orient="horz" pos="3223"/>
        <p:guide pos="223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42E30C-6202-E311-658F-D14D4745F7C2}"/>
              </a:ext>
            </a:extLst>
          </p:cNvPr>
          <p:cNvSpPr>
            <a:spLocks noGrp="1"/>
          </p:cNvSpPr>
          <p:nvPr>
            <p:ph type="hdr" sz="quarter"/>
          </p:nvPr>
        </p:nvSpPr>
        <p:spPr>
          <a:xfrm>
            <a:off x="1" y="2"/>
            <a:ext cx="3078048" cy="510974"/>
          </a:xfrm>
          <a:prstGeom prst="rect">
            <a:avLst/>
          </a:prstGeom>
        </p:spPr>
        <p:txBody>
          <a:bodyPr vert="horz" lIns="99036" tIns="49518" rIns="99036" bIns="49518" rtlCol="0"/>
          <a:lstStyle>
            <a:lvl1pPr algn="l" eaLnBrk="0" hangingPunct="0">
              <a:defRPr sz="1100" dirty="0">
                <a:latin typeface="Arial" pitchFamily="34" charset="0"/>
              </a:defRPr>
            </a:lvl1pPr>
          </a:lstStyle>
          <a:p>
            <a:pPr>
              <a:defRPr/>
            </a:pPr>
            <a:endParaRPr lang="en-US" sz="1000"/>
          </a:p>
        </p:txBody>
      </p:sp>
      <p:sp>
        <p:nvSpPr>
          <p:cNvPr id="3" name="Date Placeholder 2">
            <a:extLst>
              <a:ext uri="{FF2B5EF4-FFF2-40B4-BE49-F238E27FC236}">
                <a16:creationId xmlns:a16="http://schemas.microsoft.com/office/drawing/2014/main" id="{19C14F92-127A-0A81-13C9-8D61E83FA2D5}"/>
              </a:ext>
            </a:extLst>
          </p:cNvPr>
          <p:cNvSpPr>
            <a:spLocks noGrp="1"/>
          </p:cNvSpPr>
          <p:nvPr>
            <p:ph type="dt" sz="quarter" idx="1"/>
          </p:nvPr>
        </p:nvSpPr>
        <p:spPr>
          <a:xfrm>
            <a:off x="4022887" y="2"/>
            <a:ext cx="3078048" cy="510974"/>
          </a:xfrm>
          <a:prstGeom prst="rect">
            <a:avLst/>
          </a:prstGeom>
        </p:spPr>
        <p:txBody>
          <a:bodyPr vert="horz" lIns="99036" tIns="49518" rIns="99036" bIns="49518" rtlCol="0"/>
          <a:lstStyle>
            <a:lvl1pPr algn="r" eaLnBrk="0" hangingPunct="0">
              <a:defRPr sz="1100" smtClean="0">
                <a:latin typeface="Arial" pitchFamily="34" charset="0"/>
              </a:defRPr>
            </a:lvl1pPr>
          </a:lstStyle>
          <a:p>
            <a:pPr>
              <a:defRPr/>
            </a:pPr>
            <a:r>
              <a:rPr lang="en-US" sz="1000"/>
              <a:t>4/12/2026 am</a:t>
            </a:r>
            <a:endParaRPr lang="en-US" sz="1000" dirty="0"/>
          </a:p>
        </p:txBody>
      </p:sp>
      <p:sp>
        <p:nvSpPr>
          <p:cNvPr id="4" name="Footer Placeholder 3">
            <a:extLst>
              <a:ext uri="{FF2B5EF4-FFF2-40B4-BE49-F238E27FC236}">
                <a16:creationId xmlns:a16="http://schemas.microsoft.com/office/drawing/2014/main" id="{9CD2A5F8-11A9-BEBE-2A85-5F19F66CEDA4}"/>
              </a:ext>
            </a:extLst>
          </p:cNvPr>
          <p:cNvSpPr>
            <a:spLocks noGrp="1"/>
          </p:cNvSpPr>
          <p:nvPr>
            <p:ph type="ftr" sz="quarter" idx="2"/>
          </p:nvPr>
        </p:nvSpPr>
        <p:spPr>
          <a:xfrm>
            <a:off x="1" y="9720361"/>
            <a:ext cx="3078048" cy="510974"/>
          </a:xfrm>
          <a:prstGeom prst="rect">
            <a:avLst/>
          </a:prstGeom>
        </p:spPr>
        <p:txBody>
          <a:bodyPr vert="horz" lIns="99036" tIns="49518" rIns="99036" bIns="49518" rtlCol="0" anchor="b"/>
          <a:lstStyle>
            <a:lvl1pPr algn="l" eaLnBrk="0" hangingPunct="0">
              <a:defRPr sz="1100" smtClean="0">
                <a:latin typeface="Arial" pitchFamily="34" charset="0"/>
              </a:defRPr>
            </a:lvl1pPr>
          </a:lstStyle>
          <a:p>
            <a:pPr>
              <a:defRPr/>
            </a:pPr>
            <a:r>
              <a:rPr lang="en-US" sz="1000"/>
              <a:t>Randy Childs</a:t>
            </a:r>
            <a:endParaRPr lang="en-US" sz="1000" dirty="0"/>
          </a:p>
        </p:txBody>
      </p:sp>
      <p:sp>
        <p:nvSpPr>
          <p:cNvPr id="5" name="Slide Number Placeholder 4">
            <a:extLst>
              <a:ext uri="{FF2B5EF4-FFF2-40B4-BE49-F238E27FC236}">
                <a16:creationId xmlns:a16="http://schemas.microsoft.com/office/drawing/2014/main" id="{FEC406EF-A86A-FD1D-9923-E9FFEC73147E}"/>
              </a:ext>
            </a:extLst>
          </p:cNvPr>
          <p:cNvSpPr>
            <a:spLocks noGrp="1"/>
          </p:cNvSpPr>
          <p:nvPr>
            <p:ph type="sldNum" sz="quarter" idx="3"/>
          </p:nvPr>
        </p:nvSpPr>
        <p:spPr>
          <a:xfrm>
            <a:off x="4022887" y="9720361"/>
            <a:ext cx="3078048" cy="510974"/>
          </a:xfrm>
          <a:prstGeom prst="rect">
            <a:avLst/>
          </a:prstGeom>
        </p:spPr>
        <p:txBody>
          <a:bodyPr vert="horz" wrap="square" lIns="99036" tIns="49518" rIns="99036" bIns="49518" numCol="1" anchor="b" anchorCtr="0" compatLnSpc="1">
            <a:prstTxWarp prst="textNoShape">
              <a:avLst/>
            </a:prstTxWarp>
          </a:bodyPr>
          <a:lstStyle>
            <a:lvl1pPr algn="r" eaLnBrk="0" hangingPunct="0">
              <a:defRPr sz="1100">
                <a:latin typeface="Arial" panose="020B0604020202020204" pitchFamily="34" charset="0"/>
              </a:defRPr>
            </a:lvl1pPr>
          </a:lstStyle>
          <a:p>
            <a:fld id="{6CB1215B-4F67-4F23-9546-41C4015A8ECE}" type="slidenum">
              <a:rPr lang="en-US" altLang="en-US" sz="1000"/>
              <a:pPr/>
              <a:t>‹#›</a:t>
            </a:fld>
            <a:endParaRPr lang="en-US" altLang="en-US" sz="100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FEB7044B-1A1E-9A46-8F53-43DB1BACEA39}"/>
              </a:ext>
            </a:extLst>
          </p:cNvPr>
          <p:cNvSpPr>
            <a:spLocks noGrp="1" noChangeArrowheads="1"/>
          </p:cNvSpPr>
          <p:nvPr>
            <p:ph type="hdr" sz="quarter"/>
          </p:nvPr>
        </p:nvSpPr>
        <p:spPr bwMode="auto">
          <a:xfrm>
            <a:off x="1" y="2"/>
            <a:ext cx="3078048" cy="510974"/>
          </a:xfrm>
          <a:prstGeom prst="rect">
            <a:avLst/>
          </a:prstGeom>
          <a:noFill/>
          <a:ln w="9525">
            <a:noFill/>
            <a:miter lim="800000"/>
            <a:headEnd/>
            <a:tailEnd/>
          </a:ln>
          <a:effectLst/>
        </p:spPr>
        <p:txBody>
          <a:bodyPr vert="horz" wrap="square" lIns="99036" tIns="49518" rIns="99036" bIns="49518" numCol="1" anchor="t" anchorCtr="0" compatLnSpc="1">
            <a:prstTxWarp prst="textNoShape">
              <a:avLst/>
            </a:prstTxWarp>
          </a:bodyPr>
          <a:lstStyle>
            <a:lvl1pPr eaLnBrk="0" hangingPunct="0">
              <a:defRPr sz="1300">
                <a:cs typeface="+mn-cs"/>
              </a:defRPr>
            </a:lvl1pPr>
          </a:lstStyle>
          <a:p>
            <a:pPr>
              <a:defRPr/>
            </a:pPr>
            <a:endParaRPr lang="en-US"/>
          </a:p>
        </p:txBody>
      </p:sp>
      <p:sp>
        <p:nvSpPr>
          <p:cNvPr id="22531" name="Rectangle 3">
            <a:extLst>
              <a:ext uri="{FF2B5EF4-FFF2-40B4-BE49-F238E27FC236}">
                <a16:creationId xmlns:a16="http://schemas.microsoft.com/office/drawing/2014/main" id="{7DCF6945-A950-D922-2149-3D1D8EE998A0}"/>
              </a:ext>
            </a:extLst>
          </p:cNvPr>
          <p:cNvSpPr>
            <a:spLocks noGrp="1" noChangeArrowheads="1"/>
          </p:cNvSpPr>
          <p:nvPr>
            <p:ph type="dt" idx="1"/>
          </p:nvPr>
        </p:nvSpPr>
        <p:spPr bwMode="auto">
          <a:xfrm>
            <a:off x="4024429" y="2"/>
            <a:ext cx="3078047" cy="510974"/>
          </a:xfrm>
          <a:prstGeom prst="rect">
            <a:avLst/>
          </a:prstGeom>
          <a:noFill/>
          <a:ln w="9525">
            <a:noFill/>
            <a:miter lim="800000"/>
            <a:headEnd/>
            <a:tailEnd/>
          </a:ln>
          <a:effectLst/>
        </p:spPr>
        <p:txBody>
          <a:bodyPr vert="horz" wrap="square" lIns="99036" tIns="49518" rIns="99036" bIns="49518" numCol="1" anchor="t" anchorCtr="0" compatLnSpc="1">
            <a:prstTxWarp prst="textNoShape">
              <a:avLst/>
            </a:prstTxWarp>
          </a:bodyPr>
          <a:lstStyle>
            <a:lvl1pPr algn="r" eaLnBrk="0" hangingPunct="0">
              <a:defRPr sz="1300" smtClean="0">
                <a:cs typeface="+mn-cs"/>
              </a:defRPr>
            </a:lvl1pPr>
          </a:lstStyle>
          <a:p>
            <a:pPr>
              <a:defRPr/>
            </a:pPr>
            <a:r>
              <a:rPr lang="en-US"/>
              <a:t>4/12/2026 am</a:t>
            </a:r>
          </a:p>
        </p:txBody>
      </p:sp>
      <p:sp>
        <p:nvSpPr>
          <p:cNvPr id="23556" name="Rectangle 4">
            <a:extLst>
              <a:ext uri="{FF2B5EF4-FFF2-40B4-BE49-F238E27FC236}">
                <a16:creationId xmlns:a16="http://schemas.microsoft.com/office/drawing/2014/main" id="{2A1CB849-AFEA-F8D8-C1F4-1E7D91CC2CD5}"/>
              </a:ext>
            </a:extLst>
          </p:cNvPr>
          <p:cNvSpPr>
            <a:spLocks noGrp="1" noRot="1" noChangeAspect="1" noChangeArrowheads="1" noTextEdit="1"/>
          </p:cNvSpPr>
          <p:nvPr>
            <p:ph type="sldImg" idx="2"/>
          </p:nvPr>
        </p:nvSpPr>
        <p:spPr bwMode="auto">
          <a:xfrm>
            <a:off x="993775" y="766763"/>
            <a:ext cx="5114925" cy="38369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3" name="Rectangle 5">
            <a:extLst>
              <a:ext uri="{FF2B5EF4-FFF2-40B4-BE49-F238E27FC236}">
                <a16:creationId xmlns:a16="http://schemas.microsoft.com/office/drawing/2014/main" id="{47D0B084-87AE-1777-8B05-31E0EB73D79C}"/>
              </a:ext>
            </a:extLst>
          </p:cNvPr>
          <p:cNvSpPr>
            <a:spLocks noGrp="1" noChangeArrowheads="1"/>
          </p:cNvSpPr>
          <p:nvPr>
            <p:ph type="body" sz="quarter" idx="3"/>
          </p:nvPr>
        </p:nvSpPr>
        <p:spPr bwMode="auto">
          <a:xfrm>
            <a:off x="946381" y="4861026"/>
            <a:ext cx="5209714" cy="4603846"/>
          </a:xfrm>
          <a:prstGeom prst="rect">
            <a:avLst/>
          </a:prstGeom>
          <a:noFill/>
          <a:ln w="9525">
            <a:noFill/>
            <a:miter lim="800000"/>
            <a:headEnd/>
            <a:tailEnd/>
          </a:ln>
          <a:effectLst/>
        </p:spPr>
        <p:txBody>
          <a:bodyPr vert="horz" wrap="square" lIns="99036" tIns="49518" rIns="99036" bIns="4951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2534" name="Rectangle 6">
            <a:extLst>
              <a:ext uri="{FF2B5EF4-FFF2-40B4-BE49-F238E27FC236}">
                <a16:creationId xmlns:a16="http://schemas.microsoft.com/office/drawing/2014/main" id="{0D595E14-261B-4CF9-B5F4-33228002B77B}"/>
              </a:ext>
            </a:extLst>
          </p:cNvPr>
          <p:cNvSpPr>
            <a:spLocks noGrp="1" noChangeArrowheads="1"/>
          </p:cNvSpPr>
          <p:nvPr>
            <p:ph type="ftr" sz="quarter" idx="4"/>
          </p:nvPr>
        </p:nvSpPr>
        <p:spPr bwMode="auto">
          <a:xfrm>
            <a:off x="1" y="9722051"/>
            <a:ext cx="3078048" cy="510974"/>
          </a:xfrm>
          <a:prstGeom prst="rect">
            <a:avLst/>
          </a:prstGeom>
          <a:noFill/>
          <a:ln w="9525">
            <a:noFill/>
            <a:miter lim="800000"/>
            <a:headEnd/>
            <a:tailEnd/>
          </a:ln>
          <a:effectLst/>
        </p:spPr>
        <p:txBody>
          <a:bodyPr vert="horz" wrap="square" lIns="99036" tIns="49518" rIns="99036" bIns="49518" numCol="1" anchor="b" anchorCtr="0" compatLnSpc="1">
            <a:prstTxWarp prst="textNoShape">
              <a:avLst/>
            </a:prstTxWarp>
          </a:bodyPr>
          <a:lstStyle>
            <a:lvl1pPr eaLnBrk="0" hangingPunct="0">
              <a:defRPr sz="1300" smtClean="0">
                <a:cs typeface="+mn-cs"/>
              </a:defRPr>
            </a:lvl1pPr>
          </a:lstStyle>
          <a:p>
            <a:pPr>
              <a:defRPr/>
            </a:pPr>
            <a:r>
              <a:rPr lang="en-US"/>
              <a:t>Randy Childs</a:t>
            </a:r>
          </a:p>
        </p:txBody>
      </p:sp>
      <p:sp>
        <p:nvSpPr>
          <p:cNvPr id="22535" name="Rectangle 7">
            <a:extLst>
              <a:ext uri="{FF2B5EF4-FFF2-40B4-BE49-F238E27FC236}">
                <a16:creationId xmlns:a16="http://schemas.microsoft.com/office/drawing/2014/main" id="{76AEC2B9-0177-959B-3FDE-3F37E632C86C}"/>
              </a:ext>
            </a:extLst>
          </p:cNvPr>
          <p:cNvSpPr>
            <a:spLocks noGrp="1" noChangeArrowheads="1"/>
          </p:cNvSpPr>
          <p:nvPr>
            <p:ph type="sldNum" sz="quarter" idx="5"/>
          </p:nvPr>
        </p:nvSpPr>
        <p:spPr bwMode="auto">
          <a:xfrm>
            <a:off x="4024429" y="9722051"/>
            <a:ext cx="3078047" cy="510974"/>
          </a:xfrm>
          <a:prstGeom prst="rect">
            <a:avLst/>
          </a:prstGeom>
          <a:noFill/>
          <a:ln w="9525">
            <a:noFill/>
            <a:miter lim="800000"/>
            <a:headEnd/>
            <a:tailEnd/>
          </a:ln>
          <a:effectLst/>
        </p:spPr>
        <p:txBody>
          <a:bodyPr vert="horz" wrap="square" lIns="99036" tIns="49518" rIns="99036" bIns="49518" numCol="1" anchor="b" anchorCtr="0" compatLnSpc="1">
            <a:prstTxWarp prst="textNoShape">
              <a:avLst/>
            </a:prstTxWarp>
          </a:bodyPr>
          <a:lstStyle>
            <a:lvl1pPr algn="r" eaLnBrk="0" hangingPunct="0">
              <a:defRPr sz="1300"/>
            </a:lvl1pPr>
          </a:lstStyle>
          <a:p>
            <a:fld id="{25327C70-80C4-44E3-9248-FA47FAEE762D}"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DA582354-F482-F0BB-C081-8FCEF0A40E53}"/>
              </a:ext>
            </a:extLst>
          </p:cNvPr>
          <p:cNvSpPr>
            <a:spLocks noGrp="1" noRot="1" noChangeAspect="1" noTextEdit="1"/>
          </p:cNvSpPr>
          <p:nvPr>
            <p:ph type="sldImg"/>
          </p:nvPr>
        </p:nvSpPr>
        <p:spPr>
          <a:ln/>
        </p:spPr>
      </p:sp>
      <p:sp>
        <p:nvSpPr>
          <p:cNvPr id="24579" name="Notes Placeholder 2">
            <a:extLst>
              <a:ext uri="{FF2B5EF4-FFF2-40B4-BE49-F238E27FC236}">
                <a16:creationId xmlns:a16="http://schemas.microsoft.com/office/drawing/2014/main" id="{0ADD26C2-75E4-2B88-A380-7420E298E0C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
        <p:nvSpPr>
          <p:cNvPr id="24580" name="Slide Number Placeholder 3">
            <a:extLst>
              <a:ext uri="{FF2B5EF4-FFF2-40B4-BE49-F238E27FC236}">
                <a16:creationId xmlns:a16="http://schemas.microsoft.com/office/drawing/2014/main" id="{B2B884AC-B92E-0E1E-3F55-8473958D84F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61265" indent="-292794" eaLnBrk="0" hangingPunct="0">
              <a:defRPr>
                <a:solidFill>
                  <a:schemeClr val="tx1"/>
                </a:solidFill>
                <a:latin typeface="Garamond" panose="02020404030301010803" pitchFamily="18" charset="0"/>
              </a:defRPr>
            </a:lvl2pPr>
            <a:lvl3pPr marL="1171177" indent="-234235" eaLnBrk="0" hangingPunct="0">
              <a:defRPr>
                <a:solidFill>
                  <a:schemeClr val="tx1"/>
                </a:solidFill>
                <a:latin typeface="Garamond" panose="02020404030301010803" pitchFamily="18" charset="0"/>
              </a:defRPr>
            </a:lvl3pPr>
            <a:lvl4pPr marL="1639647" indent="-234235" eaLnBrk="0" hangingPunct="0">
              <a:defRPr>
                <a:solidFill>
                  <a:schemeClr val="tx1"/>
                </a:solidFill>
                <a:latin typeface="Garamond" panose="02020404030301010803" pitchFamily="18" charset="0"/>
              </a:defRPr>
            </a:lvl4pPr>
            <a:lvl5pPr marL="2108118" indent="-234235" eaLnBrk="0" hangingPunct="0">
              <a:defRPr>
                <a:solidFill>
                  <a:schemeClr val="tx1"/>
                </a:solidFill>
                <a:latin typeface="Garamond" panose="02020404030301010803" pitchFamily="18" charset="0"/>
              </a:defRPr>
            </a:lvl5pPr>
            <a:lvl6pPr marL="2576589" indent="-234235" eaLnBrk="0" fontAlgn="base" hangingPunct="0">
              <a:spcBef>
                <a:spcPct val="0"/>
              </a:spcBef>
              <a:spcAft>
                <a:spcPct val="0"/>
              </a:spcAft>
              <a:defRPr>
                <a:solidFill>
                  <a:schemeClr val="tx1"/>
                </a:solidFill>
                <a:latin typeface="Garamond" panose="02020404030301010803" pitchFamily="18" charset="0"/>
              </a:defRPr>
            </a:lvl6pPr>
            <a:lvl7pPr marL="3045060" indent="-234235" eaLnBrk="0" fontAlgn="base" hangingPunct="0">
              <a:spcBef>
                <a:spcPct val="0"/>
              </a:spcBef>
              <a:spcAft>
                <a:spcPct val="0"/>
              </a:spcAft>
              <a:defRPr>
                <a:solidFill>
                  <a:schemeClr val="tx1"/>
                </a:solidFill>
                <a:latin typeface="Garamond" panose="02020404030301010803" pitchFamily="18" charset="0"/>
              </a:defRPr>
            </a:lvl7pPr>
            <a:lvl8pPr marL="3513531" indent="-234235" eaLnBrk="0" fontAlgn="base" hangingPunct="0">
              <a:spcBef>
                <a:spcPct val="0"/>
              </a:spcBef>
              <a:spcAft>
                <a:spcPct val="0"/>
              </a:spcAft>
              <a:defRPr>
                <a:solidFill>
                  <a:schemeClr val="tx1"/>
                </a:solidFill>
                <a:latin typeface="Garamond" panose="02020404030301010803" pitchFamily="18" charset="0"/>
              </a:defRPr>
            </a:lvl8pPr>
            <a:lvl9pPr marL="3982002" indent="-234235" eaLnBrk="0" fontAlgn="base" hangingPunct="0">
              <a:spcBef>
                <a:spcPct val="0"/>
              </a:spcBef>
              <a:spcAft>
                <a:spcPct val="0"/>
              </a:spcAft>
              <a:defRPr>
                <a:solidFill>
                  <a:schemeClr val="tx1"/>
                </a:solidFill>
                <a:latin typeface="Garamond" panose="02020404030301010803" pitchFamily="18" charset="0"/>
              </a:defRPr>
            </a:lvl9pPr>
          </a:lstStyle>
          <a:p>
            <a:fld id="{BB0B4ECD-0644-4CBD-90F5-90FFC729548E}" type="slidenum">
              <a:rPr lang="en-US" altLang="en-US"/>
              <a:pPr/>
              <a:t>1</a:t>
            </a:fld>
            <a:endParaRPr lang="en-US" altLang="en-US"/>
          </a:p>
        </p:txBody>
      </p:sp>
      <p:sp>
        <p:nvSpPr>
          <p:cNvPr id="24581" name="Date Placeholder 4">
            <a:extLst>
              <a:ext uri="{FF2B5EF4-FFF2-40B4-BE49-F238E27FC236}">
                <a16:creationId xmlns:a16="http://schemas.microsoft.com/office/drawing/2014/main" id="{DD6DF5BA-459D-36BB-1E40-8E2CA71C1462}"/>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61265" indent="-292794" eaLnBrk="0" hangingPunct="0">
              <a:defRPr>
                <a:solidFill>
                  <a:schemeClr val="tx1"/>
                </a:solidFill>
                <a:latin typeface="Garamond" panose="02020404030301010803" pitchFamily="18" charset="0"/>
              </a:defRPr>
            </a:lvl2pPr>
            <a:lvl3pPr marL="1171177" indent="-234235" eaLnBrk="0" hangingPunct="0">
              <a:defRPr>
                <a:solidFill>
                  <a:schemeClr val="tx1"/>
                </a:solidFill>
                <a:latin typeface="Garamond" panose="02020404030301010803" pitchFamily="18" charset="0"/>
              </a:defRPr>
            </a:lvl3pPr>
            <a:lvl4pPr marL="1639647" indent="-234235" eaLnBrk="0" hangingPunct="0">
              <a:defRPr>
                <a:solidFill>
                  <a:schemeClr val="tx1"/>
                </a:solidFill>
                <a:latin typeface="Garamond" panose="02020404030301010803" pitchFamily="18" charset="0"/>
              </a:defRPr>
            </a:lvl4pPr>
            <a:lvl5pPr marL="2108118" indent="-234235" eaLnBrk="0" hangingPunct="0">
              <a:defRPr>
                <a:solidFill>
                  <a:schemeClr val="tx1"/>
                </a:solidFill>
                <a:latin typeface="Garamond" panose="02020404030301010803" pitchFamily="18" charset="0"/>
              </a:defRPr>
            </a:lvl5pPr>
            <a:lvl6pPr marL="2576589" indent="-234235" eaLnBrk="0" fontAlgn="base" hangingPunct="0">
              <a:spcBef>
                <a:spcPct val="0"/>
              </a:spcBef>
              <a:spcAft>
                <a:spcPct val="0"/>
              </a:spcAft>
              <a:defRPr>
                <a:solidFill>
                  <a:schemeClr val="tx1"/>
                </a:solidFill>
                <a:latin typeface="Garamond" panose="02020404030301010803" pitchFamily="18" charset="0"/>
              </a:defRPr>
            </a:lvl6pPr>
            <a:lvl7pPr marL="3045060" indent="-234235" eaLnBrk="0" fontAlgn="base" hangingPunct="0">
              <a:spcBef>
                <a:spcPct val="0"/>
              </a:spcBef>
              <a:spcAft>
                <a:spcPct val="0"/>
              </a:spcAft>
              <a:defRPr>
                <a:solidFill>
                  <a:schemeClr val="tx1"/>
                </a:solidFill>
                <a:latin typeface="Garamond" panose="02020404030301010803" pitchFamily="18" charset="0"/>
              </a:defRPr>
            </a:lvl7pPr>
            <a:lvl8pPr marL="3513531" indent="-234235" eaLnBrk="0" fontAlgn="base" hangingPunct="0">
              <a:spcBef>
                <a:spcPct val="0"/>
              </a:spcBef>
              <a:spcAft>
                <a:spcPct val="0"/>
              </a:spcAft>
              <a:defRPr>
                <a:solidFill>
                  <a:schemeClr val="tx1"/>
                </a:solidFill>
                <a:latin typeface="Garamond" panose="02020404030301010803" pitchFamily="18" charset="0"/>
              </a:defRPr>
            </a:lvl8pPr>
            <a:lvl9pPr marL="3982002" indent="-234235" eaLnBrk="0" fontAlgn="base" hangingPunct="0">
              <a:spcBef>
                <a:spcPct val="0"/>
              </a:spcBef>
              <a:spcAft>
                <a:spcPct val="0"/>
              </a:spcAft>
              <a:defRPr>
                <a:solidFill>
                  <a:schemeClr val="tx1"/>
                </a:solidFill>
                <a:latin typeface="Garamond" panose="02020404030301010803" pitchFamily="18" charset="0"/>
              </a:defRPr>
            </a:lvl9pPr>
          </a:lstStyle>
          <a:p>
            <a:r>
              <a:rPr lang="en-US" altLang="en-US"/>
              <a:t>4/12/2026 am</a:t>
            </a:r>
          </a:p>
        </p:txBody>
      </p:sp>
      <p:sp>
        <p:nvSpPr>
          <p:cNvPr id="24582" name="Footer Placeholder 5">
            <a:extLst>
              <a:ext uri="{FF2B5EF4-FFF2-40B4-BE49-F238E27FC236}">
                <a16:creationId xmlns:a16="http://schemas.microsoft.com/office/drawing/2014/main" id="{1CE1ACB6-A1C3-A4CE-63D6-DBCDDBB953E7}"/>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61265" indent="-292794" eaLnBrk="0" hangingPunct="0">
              <a:defRPr>
                <a:solidFill>
                  <a:schemeClr val="tx1"/>
                </a:solidFill>
                <a:latin typeface="Garamond" panose="02020404030301010803" pitchFamily="18" charset="0"/>
              </a:defRPr>
            </a:lvl2pPr>
            <a:lvl3pPr marL="1171177" indent="-234235" eaLnBrk="0" hangingPunct="0">
              <a:defRPr>
                <a:solidFill>
                  <a:schemeClr val="tx1"/>
                </a:solidFill>
                <a:latin typeface="Garamond" panose="02020404030301010803" pitchFamily="18" charset="0"/>
              </a:defRPr>
            </a:lvl3pPr>
            <a:lvl4pPr marL="1639647" indent="-234235" eaLnBrk="0" hangingPunct="0">
              <a:defRPr>
                <a:solidFill>
                  <a:schemeClr val="tx1"/>
                </a:solidFill>
                <a:latin typeface="Garamond" panose="02020404030301010803" pitchFamily="18" charset="0"/>
              </a:defRPr>
            </a:lvl4pPr>
            <a:lvl5pPr marL="2108118" indent="-234235" eaLnBrk="0" hangingPunct="0">
              <a:defRPr>
                <a:solidFill>
                  <a:schemeClr val="tx1"/>
                </a:solidFill>
                <a:latin typeface="Garamond" panose="02020404030301010803" pitchFamily="18" charset="0"/>
              </a:defRPr>
            </a:lvl5pPr>
            <a:lvl6pPr marL="2576589" indent="-234235" eaLnBrk="0" fontAlgn="base" hangingPunct="0">
              <a:spcBef>
                <a:spcPct val="0"/>
              </a:spcBef>
              <a:spcAft>
                <a:spcPct val="0"/>
              </a:spcAft>
              <a:defRPr>
                <a:solidFill>
                  <a:schemeClr val="tx1"/>
                </a:solidFill>
                <a:latin typeface="Garamond" panose="02020404030301010803" pitchFamily="18" charset="0"/>
              </a:defRPr>
            </a:lvl6pPr>
            <a:lvl7pPr marL="3045060" indent="-234235" eaLnBrk="0" fontAlgn="base" hangingPunct="0">
              <a:spcBef>
                <a:spcPct val="0"/>
              </a:spcBef>
              <a:spcAft>
                <a:spcPct val="0"/>
              </a:spcAft>
              <a:defRPr>
                <a:solidFill>
                  <a:schemeClr val="tx1"/>
                </a:solidFill>
                <a:latin typeface="Garamond" panose="02020404030301010803" pitchFamily="18" charset="0"/>
              </a:defRPr>
            </a:lvl7pPr>
            <a:lvl8pPr marL="3513531" indent="-234235" eaLnBrk="0" fontAlgn="base" hangingPunct="0">
              <a:spcBef>
                <a:spcPct val="0"/>
              </a:spcBef>
              <a:spcAft>
                <a:spcPct val="0"/>
              </a:spcAft>
              <a:defRPr>
                <a:solidFill>
                  <a:schemeClr val="tx1"/>
                </a:solidFill>
                <a:latin typeface="Garamond" panose="02020404030301010803" pitchFamily="18" charset="0"/>
              </a:defRPr>
            </a:lvl8pPr>
            <a:lvl9pPr marL="3982002" indent="-234235" eaLnBrk="0" fontAlgn="base" hangingPunct="0">
              <a:spcBef>
                <a:spcPct val="0"/>
              </a:spcBef>
              <a:spcAft>
                <a:spcPct val="0"/>
              </a:spcAft>
              <a:defRPr>
                <a:solidFill>
                  <a:schemeClr val="tx1"/>
                </a:solidFill>
                <a:latin typeface="Garamond" panose="02020404030301010803" pitchFamily="18" charset="0"/>
              </a:defRPr>
            </a:lvl9pPr>
          </a:lstStyle>
          <a:p>
            <a:r>
              <a:rPr lang="en-US" altLang="en-US"/>
              <a:t>Randy Childs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CDCB2-418B-5304-5205-5307F1AD4F1D}"/>
            </a:ext>
          </a:extLst>
        </p:cNvPr>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61FA3F44-DD8B-8AEC-18F1-BD79ECAFFD19}"/>
              </a:ext>
            </a:extLst>
          </p:cNvPr>
          <p:cNvSpPr>
            <a:spLocks noGrp="1" noRot="1" noChangeAspect="1" noTextEdit="1"/>
          </p:cNvSpPr>
          <p:nvPr>
            <p:ph type="sldImg"/>
          </p:nvPr>
        </p:nvSpPr>
        <p:spPr>
          <a:ln/>
        </p:spPr>
      </p:sp>
      <p:sp>
        <p:nvSpPr>
          <p:cNvPr id="24579" name="Notes Placeholder 2">
            <a:extLst>
              <a:ext uri="{FF2B5EF4-FFF2-40B4-BE49-F238E27FC236}">
                <a16:creationId xmlns:a16="http://schemas.microsoft.com/office/drawing/2014/main" id="{E557673E-040D-D29B-8257-B5725152FB1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
        <p:nvSpPr>
          <p:cNvPr id="24580" name="Slide Number Placeholder 3">
            <a:extLst>
              <a:ext uri="{FF2B5EF4-FFF2-40B4-BE49-F238E27FC236}">
                <a16:creationId xmlns:a16="http://schemas.microsoft.com/office/drawing/2014/main" id="{BDCFC4EF-39F9-C2C7-72DA-E7D5EA2903D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61265" indent="-292794" eaLnBrk="0" hangingPunct="0">
              <a:defRPr>
                <a:solidFill>
                  <a:schemeClr val="tx1"/>
                </a:solidFill>
                <a:latin typeface="Garamond" panose="02020404030301010803" pitchFamily="18" charset="0"/>
              </a:defRPr>
            </a:lvl2pPr>
            <a:lvl3pPr marL="1171177" indent="-234235" eaLnBrk="0" hangingPunct="0">
              <a:defRPr>
                <a:solidFill>
                  <a:schemeClr val="tx1"/>
                </a:solidFill>
                <a:latin typeface="Garamond" panose="02020404030301010803" pitchFamily="18" charset="0"/>
              </a:defRPr>
            </a:lvl3pPr>
            <a:lvl4pPr marL="1639647" indent="-234235" eaLnBrk="0" hangingPunct="0">
              <a:defRPr>
                <a:solidFill>
                  <a:schemeClr val="tx1"/>
                </a:solidFill>
                <a:latin typeface="Garamond" panose="02020404030301010803" pitchFamily="18" charset="0"/>
              </a:defRPr>
            </a:lvl4pPr>
            <a:lvl5pPr marL="2108118" indent="-234235" eaLnBrk="0" hangingPunct="0">
              <a:defRPr>
                <a:solidFill>
                  <a:schemeClr val="tx1"/>
                </a:solidFill>
                <a:latin typeface="Garamond" panose="02020404030301010803" pitchFamily="18" charset="0"/>
              </a:defRPr>
            </a:lvl5pPr>
            <a:lvl6pPr marL="2576589" indent="-234235" eaLnBrk="0" fontAlgn="base" hangingPunct="0">
              <a:spcBef>
                <a:spcPct val="0"/>
              </a:spcBef>
              <a:spcAft>
                <a:spcPct val="0"/>
              </a:spcAft>
              <a:defRPr>
                <a:solidFill>
                  <a:schemeClr val="tx1"/>
                </a:solidFill>
                <a:latin typeface="Garamond" panose="02020404030301010803" pitchFamily="18" charset="0"/>
              </a:defRPr>
            </a:lvl6pPr>
            <a:lvl7pPr marL="3045060" indent="-234235" eaLnBrk="0" fontAlgn="base" hangingPunct="0">
              <a:spcBef>
                <a:spcPct val="0"/>
              </a:spcBef>
              <a:spcAft>
                <a:spcPct val="0"/>
              </a:spcAft>
              <a:defRPr>
                <a:solidFill>
                  <a:schemeClr val="tx1"/>
                </a:solidFill>
                <a:latin typeface="Garamond" panose="02020404030301010803" pitchFamily="18" charset="0"/>
              </a:defRPr>
            </a:lvl7pPr>
            <a:lvl8pPr marL="3513531" indent="-234235" eaLnBrk="0" fontAlgn="base" hangingPunct="0">
              <a:spcBef>
                <a:spcPct val="0"/>
              </a:spcBef>
              <a:spcAft>
                <a:spcPct val="0"/>
              </a:spcAft>
              <a:defRPr>
                <a:solidFill>
                  <a:schemeClr val="tx1"/>
                </a:solidFill>
                <a:latin typeface="Garamond" panose="02020404030301010803" pitchFamily="18" charset="0"/>
              </a:defRPr>
            </a:lvl8pPr>
            <a:lvl9pPr marL="3982002" indent="-234235" eaLnBrk="0" fontAlgn="base" hangingPunct="0">
              <a:spcBef>
                <a:spcPct val="0"/>
              </a:spcBef>
              <a:spcAft>
                <a:spcPct val="0"/>
              </a:spcAft>
              <a:defRPr>
                <a:solidFill>
                  <a:schemeClr val="tx1"/>
                </a:solidFill>
                <a:latin typeface="Garamond" panose="02020404030301010803" pitchFamily="18" charset="0"/>
              </a:defRPr>
            </a:lvl9pPr>
          </a:lstStyle>
          <a:p>
            <a:fld id="{BB0B4ECD-0644-4CBD-90F5-90FFC729548E}" type="slidenum">
              <a:rPr lang="en-US" altLang="en-US"/>
              <a:pPr/>
              <a:t>2</a:t>
            </a:fld>
            <a:endParaRPr lang="en-US" altLang="en-US"/>
          </a:p>
        </p:txBody>
      </p:sp>
      <p:sp>
        <p:nvSpPr>
          <p:cNvPr id="24581" name="Date Placeholder 4">
            <a:extLst>
              <a:ext uri="{FF2B5EF4-FFF2-40B4-BE49-F238E27FC236}">
                <a16:creationId xmlns:a16="http://schemas.microsoft.com/office/drawing/2014/main" id="{FC0A0D54-3A72-ADAB-6E07-5C9BBB0452BE}"/>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61265" indent="-292794" eaLnBrk="0" hangingPunct="0">
              <a:defRPr>
                <a:solidFill>
                  <a:schemeClr val="tx1"/>
                </a:solidFill>
                <a:latin typeface="Garamond" panose="02020404030301010803" pitchFamily="18" charset="0"/>
              </a:defRPr>
            </a:lvl2pPr>
            <a:lvl3pPr marL="1171177" indent="-234235" eaLnBrk="0" hangingPunct="0">
              <a:defRPr>
                <a:solidFill>
                  <a:schemeClr val="tx1"/>
                </a:solidFill>
                <a:latin typeface="Garamond" panose="02020404030301010803" pitchFamily="18" charset="0"/>
              </a:defRPr>
            </a:lvl3pPr>
            <a:lvl4pPr marL="1639647" indent="-234235" eaLnBrk="0" hangingPunct="0">
              <a:defRPr>
                <a:solidFill>
                  <a:schemeClr val="tx1"/>
                </a:solidFill>
                <a:latin typeface="Garamond" panose="02020404030301010803" pitchFamily="18" charset="0"/>
              </a:defRPr>
            </a:lvl4pPr>
            <a:lvl5pPr marL="2108118" indent="-234235" eaLnBrk="0" hangingPunct="0">
              <a:defRPr>
                <a:solidFill>
                  <a:schemeClr val="tx1"/>
                </a:solidFill>
                <a:latin typeface="Garamond" panose="02020404030301010803" pitchFamily="18" charset="0"/>
              </a:defRPr>
            </a:lvl5pPr>
            <a:lvl6pPr marL="2576589" indent="-234235" eaLnBrk="0" fontAlgn="base" hangingPunct="0">
              <a:spcBef>
                <a:spcPct val="0"/>
              </a:spcBef>
              <a:spcAft>
                <a:spcPct val="0"/>
              </a:spcAft>
              <a:defRPr>
                <a:solidFill>
                  <a:schemeClr val="tx1"/>
                </a:solidFill>
                <a:latin typeface="Garamond" panose="02020404030301010803" pitchFamily="18" charset="0"/>
              </a:defRPr>
            </a:lvl6pPr>
            <a:lvl7pPr marL="3045060" indent="-234235" eaLnBrk="0" fontAlgn="base" hangingPunct="0">
              <a:spcBef>
                <a:spcPct val="0"/>
              </a:spcBef>
              <a:spcAft>
                <a:spcPct val="0"/>
              </a:spcAft>
              <a:defRPr>
                <a:solidFill>
                  <a:schemeClr val="tx1"/>
                </a:solidFill>
                <a:latin typeface="Garamond" panose="02020404030301010803" pitchFamily="18" charset="0"/>
              </a:defRPr>
            </a:lvl7pPr>
            <a:lvl8pPr marL="3513531" indent="-234235" eaLnBrk="0" fontAlgn="base" hangingPunct="0">
              <a:spcBef>
                <a:spcPct val="0"/>
              </a:spcBef>
              <a:spcAft>
                <a:spcPct val="0"/>
              </a:spcAft>
              <a:defRPr>
                <a:solidFill>
                  <a:schemeClr val="tx1"/>
                </a:solidFill>
                <a:latin typeface="Garamond" panose="02020404030301010803" pitchFamily="18" charset="0"/>
              </a:defRPr>
            </a:lvl8pPr>
            <a:lvl9pPr marL="3982002" indent="-234235" eaLnBrk="0" fontAlgn="base" hangingPunct="0">
              <a:spcBef>
                <a:spcPct val="0"/>
              </a:spcBef>
              <a:spcAft>
                <a:spcPct val="0"/>
              </a:spcAft>
              <a:defRPr>
                <a:solidFill>
                  <a:schemeClr val="tx1"/>
                </a:solidFill>
                <a:latin typeface="Garamond" panose="02020404030301010803" pitchFamily="18" charset="0"/>
              </a:defRPr>
            </a:lvl9pPr>
          </a:lstStyle>
          <a:p>
            <a:r>
              <a:rPr lang="en-US" altLang="en-US"/>
              <a:t>4/12/2026 am</a:t>
            </a:r>
          </a:p>
        </p:txBody>
      </p:sp>
      <p:sp>
        <p:nvSpPr>
          <p:cNvPr id="24582" name="Footer Placeholder 5">
            <a:extLst>
              <a:ext uri="{FF2B5EF4-FFF2-40B4-BE49-F238E27FC236}">
                <a16:creationId xmlns:a16="http://schemas.microsoft.com/office/drawing/2014/main" id="{71C1B7BF-F6A9-FD64-8E02-0B80D8300F6F}"/>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61265" indent="-292794" eaLnBrk="0" hangingPunct="0">
              <a:defRPr>
                <a:solidFill>
                  <a:schemeClr val="tx1"/>
                </a:solidFill>
                <a:latin typeface="Garamond" panose="02020404030301010803" pitchFamily="18" charset="0"/>
              </a:defRPr>
            </a:lvl2pPr>
            <a:lvl3pPr marL="1171177" indent="-234235" eaLnBrk="0" hangingPunct="0">
              <a:defRPr>
                <a:solidFill>
                  <a:schemeClr val="tx1"/>
                </a:solidFill>
                <a:latin typeface="Garamond" panose="02020404030301010803" pitchFamily="18" charset="0"/>
              </a:defRPr>
            </a:lvl3pPr>
            <a:lvl4pPr marL="1639647" indent="-234235" eaLnBrk="0" hangingPunct="0">
              <a:defRPr>
                <a:solidFill>
                  <a:schemeClr val="tx1"/>
                </a:solidFill>
                <a:latin typeface="Garamond" panose="02020404030301010803" pitchFamily="18" charset="0"/>
              </a:defRPr>
            </a:lvl4pPr>
            <a:lvl5pPr marL="2108118" indent="-234235" eaLnBrk="0" hangingPunct="0">
              <a:defRPr>
                <a:solidFill>
                  <a:schemeClr val="tx1"/>
                </a:solidFill>
                <a:latin typeface="Garamond" panose="02020404030301010803" pitchFamily="18" charset="0"/>
              </a:defRPr>
            </a:lvl5pPr>
            <a:lvl6pPr marL="2576589" indent="-234235" eaLnBrk="0" fontAlgn="base" hangingPunct="0">
              <a:spcBef>
                <a:spcPct val="0"/>
              </a:spcBef>
              <a:spcAft>
                <a:spcPct val="0"/>
              </a:spcAft>
              <a:defRPr>
                <a:solidFill>
                  <a:schemeClr val="tx1"/>
                </a:solidFill>
                <a:latin typeface="Garamond" panose="02020404030301010803" pitchFamily="18" charset="0"/>
              </a:defRPr>
            </a:lvl6pPr>
            <a:lvl7pPr marL="3045060" indent="-234235" eaLnBrk="0" fontAlgn="base" hangingPunct="0">
              <a:spcBef>
                <a:spcPct val="0"/>
              </a:spcBef>
              <a:spcAft>
                <a:spcPct val="0"/>
              </a:spcAft>
              <a:defRPr>
                <a:solidFill>
                  <a:schemeClr val="tx1"/>
                </a:solidFill>
                <a:latin typeface="Garamond" panose="02020404030301010803" pitchFamily="18" charset="0"/>
              </a:defRPr>
            </a:lvl7pPr>
            <a:lvl8pPr marL="3513531" indent="-234235" eaLnBrk="0" fontAlgn="base" hangingPunct="0">
              <a:spcBef>
                <a:spcPct val="0"/>
              </a:spcBef>
              <a:spcAft>
                <a:spcPct val="0"/>
              </a:spcAft>
              <a:defRPr>
                <a:solidFill>
                  <a:schemeClr val="tx1"/>
                </a:solidFill>
                <a:latin typeface="Garamond" panose="02020404030301010803" pitchFamily="18" charset="0"/>
              </a:defRPr>
            </a:lvl8pPr>
            <a:lvl9pPr marL="3982002" indent="-234235" eaLnBrk="0" fontAlgn="base" hangingPunct="0">
              <a:spcBef>
                <a:spcPct val="0"/>
              </a:spcBef>
              <a:spcAft>
                <a:spcPct val="0"/>
              </a:spcAft>
              <a:defRPr>
                <a:solidFill>
                  <a:schemeClr val="tx1"/>
                </a:solidFill>
                <a:latin typeface="Garamond" panose="02020404030301010803" pitchFamily="18" charset="0"/>
              </a:defRPr>
            </a:lvl9pPr>
          </a:lstStyle>
          <a:p>
            <a:r>
              <a:rPr lang="en-US" altLang="en-US"/>
              <a:t>Randy Childs</a:t>
            </a:r>
          </a:p>
        </p:txBody>
      </p:sp>
    </p:spTree>
    <p:extLst>
      <p:ext uri="{BB962C8B-B14F-4D97-AF65-F5344CB8AC3E}">
        <p14:creationId xmlns:p14="http://schemas.microsoft.com/office/powerpoint/2010/main" val="745820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a:t>4/12/2026 am</a:t>
            </a:r>
          </a:p>
        </p:txBody>
      </p:sp>
      <p:sp>
        <p:nvSpPr>
          <p:cNvPr id="5" name="Footer Placeholder 4"/>
          <p:cNvSpPr>
            <a:spLocks noGrp="1"/>
          </p:cNvSpPr>
          <p:nvPr>
            <p:ph type="ftr" sz="quarter" idx="4"/>
          </p:nvPr>
        </p:nvSpPr>
        <p:spPr/>
        <p:txBody>
          <a:bodyPr/>
          <a:lstStyle/>
          <a:p>
            <a:pPr>
              <a:defRPr/>
            </a:pPr>
            <a:r>
              <a:rPr lang="en-US"/>
              <a:t>Randy Childs</a:t>
            </a:r>
          </a:p>
        </p:txBody>
      </p:sp>
      <p:sp>
        <p:nvSpPr>
          <p:cNvPr id="6" name="Slide Number Placeholder 5"/>
          <p:cNvSpPr>
            <a:spLocks noGrp="1"/>
          </p:cNvSpPr>
          <p:nvPr>
            <p:ph type="sldNum" sz="quarter" idx="5"/>
          </p:nvPr>
        </p:nvSpPr>
        <p:spPr/>
        <p:txBody>
          <a:bodyPr/>
          <a:lstStyle/>
          <a:p>
            <a:fld id="{25327C70-80C4-44E3-9248-FA47FAEE762D}" type="slidenum">
              <a:rPr lang="en-US" altLang="en-US" smtClean="0"/>
              <a:pPr/>
              <a:t>5</a:t>
            </a:fld>
            <a:endParaRPr lang="en-US" altLang="en-US"/>
          </a:p>
        </p:txBody>
      </p:sp>
    </p:spTree>
    <p:extLst>
      <p:ext uri="{BB962C8B-B14F-4D97-AF65-F5344CB8AC3E}">
        <p14:creationId xmlns:p14="http://schemas.microsoft.com/office/powerpoint/2010/main" val="3106567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F6742-3FA0-0AB7-5AB8-25C4C540F2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38287A-4768-C8E0-FFC9-FE729A768B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2950FA-3178-2597-B690-9565BD987400}"/>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4F40C428-8389-E790-3D0C-3819EDB76CA4}"/>
              </a:ext>
            </a:extLst>
          </p:cNvPr>
          <p:cNvSpPr>
            <a:spLocks noGrp="1"/>
          </p:cNvSpPr>
          <p:nvPr>
            <p:ph type="dt" idx="1"/>
          </p:nvPr>
        </p:nvSpPr>
        <p:spPr/>
        <p:txBody>
          <a:bodyPr/>
          <a:lstStyle/>
          <a:p>
            <a:pPr>
              <a:defRPr/>
            </a:pPr>
            <a:r>
              <a:rPr lang="en-US"/>
              <a:t>4/12/2026 am</a:t>
            </a:r>
          </a:p>
        </p:txBody>
      </p:sp>
      <p:sp>
        <p:nvSpPr>
          <p:cNvPr id="5" name="Footer Placeholder 4">
            <a:extLst>
              <a:ext uri="{FF2B5EF4-FFF2-40B4-BE49-F238E27FC236}">
                <a16:creationId xmlns:a16="http://schemas.microsoft.com/office/drawing/2014/main" id="{645392B5-1A6D-932F-502A-03EAA3EC8717}"/>
              </a:ext>
            </a:extLst>
          </p:cNvPr>
          <p:cNvSpPr>
            <a:spLocks noGrp="1"/>
          </p:cNvSpPr>
          <p:nvPr>
            <p:ph type="ftr" sz="quarter" idx="4"/>
          </p:nvPr>
        </p:nvSpPr>
        <p:spPr/>
        <p:txBody>
          <a:bodyPr/>
          <a:lstStyle/>
          <a:p>
            <a:pPr>
              <a:defRPr/>
            </a:pPr>
            <a:r>
              <a:rPr lang="en-US"/>
              <a:t>Randy Childs</a:t>
            </a:r>
          </a:p>
        </p:txBody>
      </p:sp>
      <p:sp>
        <p:nvSpPr>
          <p:cNvPr id="6" name="Slide Number Placeholder 5">
            <a:extLst>
              <a:ext uri="{FF2B5EF4-FFF2-40B4-BE49-F238E27FC236}">
                <a16:creationId xmlns:a16="http://schemas.microsoft.com/office/drawing/2014/main" id="{155B713C-27BD-269F-3C46-250E34BD80B4}"/>
              </a:ext>
            </a:extLst>
          </p:cNvPr>
          <p:cNvSpPr>
            <a:spLocks noGrp="1"/>
          </p:cNvSpPr>
          <p:nvPr>
            <p:ph type="sldNum" sz="quarter" idx="5"/>
          </p:nvPr>
        </p:nvSpPr>
        <p:spPr/>
        <p:txBody>
          <a:bodyPr/>
          <a:lstStyle/>
          <a:p>
            <a:fld id="{25327C70-80C4-44E3-9248-FA47FAEE762D}" type="slidenum">
              <a:rPr lang="en-US" altLang="en-US" smtClean="0"/>
              <a:pPr/>
              <a:t>6</a:t>
            </a:fld>
            <a:endParaRPr lang="en-US" altLang="en-US"/>
          </a:p>
        </p:txBody>
      </p:sp>
    </p:spTree>
    <p:extLst>
      <p:ext uri="{BB962C8B-B14F-4D97-AF65-F5344CB8AC3E}">
        <p14:creationId xmlns:p14="http://schemas.microsoft.com/office/powerpoint/2010/main" val="14018449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Peter 3:21</a:t>
            </a:r>
            <a:r>
              <a:rPr lang="en-US" dirty="0"/>
              <a:t> – “21 Corresponding to that, baptism now saves you – not the removal of dirt from the flesh, but an appeal to God for a good conscience – through the resurrection of Jesus Christ”</a:t>
            </a:r>
          </a:p>
          <a:p>
            <a:endParaRPr lang="en-US" dirty="0"/>
          </a:p>
          <a:p>
            <a:r>
              <a:rPr lang="en-US" b="1" dirty="0"/>
              <a:t>Acts 2:38</a:t>
            </a:r>
            <a:r>
              <a:rPr lang="en-US" dirty="0"/>
              <a:t> – “38 Peter said to them, ‘Repent, and each of you be baptized in the name of Jesus Christ for the forgiveness of your sins; and you will receive the gift of the Holy Spirit.’”</a:t>
            </a:r>
          </a:p>
          <a:p>
            <a:endParaRPr lang="en-US" dirty="0"/>
          </a:p>
          <a:p>
            <a:r>
              <a:rPr lang="en-US" b="1" dirty="0"/>
              <a:t>Acts 22:16</a:t>
            </a:r>
            <a:r>
              <a:rPr lang="en-US" dirty="0"/>
              <a:t> – “16 'Now why do you delay? Get up and be baptized, and wash away your sins, calling on His name.’”</a:t>
            </a:r>
          </a:p>
        </p:txBody>
      </p:sp>
      <p:sp>
        <p:nvSpPr>
          <p:cNvPr id="4" name="Date Placeholder 3"/>
          <p:cNvSpPr>
            <a:spLocks noGrp="1"/>
          </p:cNvSpPr>
          <p:nvPr>
            <p:ph type="dt" idx="1"/>
          </p:nvPr>
        </p:nvSpPr>
        <p:spPr/>
        <p:txBody>
          <a:bodyPr/>
          <a:lstStyle/>
          <a:p>
            <a:pPr>
              <a:defRPr/>
            </a:pPr>
            <a:r>
              <a:rPr lang="en-US"/>
              <a:t>4/12/2026 am</a:t>
            </a:r>
          </a:p>
        </p:txBody>
      </p:sp>
      <p:sp>
        <p:nvSpPr>
          <p:cNvPr id="5" name="Footer Placeholder 4"/>
          <p:cNvSpPr>
            <a:spLocks noGrp="1"/>
          </p:cNvSpPr>
          <p:nvPr>
            <p:ph type="ftr" sz="quarter" idx="4"/>
          </p:nvPr>
        </p:nvSpPr>
        <p:spPr/>
        <p:txBody>
          <a:bodyPr/>
          <a:lstStyle/>
          <a:p>
            <a:pPr>
              <a:defRPr/>
            </a:pPr>
            <a:r>
              <a:rPr lang="en-US"/>
              <a:t>Randy Childs</a:t>
            </a:r>
          </a:p>
        </p:txBody>
      </p:sp>
      <p:sp>
        <p:nvSpPr>
          <p:cNvPr id="6" name="Slide Number Placeholder 5"/>
          <p:cNvSpPr>
            <a:spLocks noGrp="1"/>
          </p:cNvSpPr>
          <p:nvPr>
            <p:ph type="sldNum" sz="quarter" idx="5"/>
          </p:nvPr>
        </p:nvSpPr>
        <p:spPr/>
        <p:txBody>
          <a:bodyPr/>
          <a:lstStyle/>
          <a:p>
            <a:fld id="{25327C70-80C4-44E3-9248-FA47FAEE762D}" type="slidenum">
              <a:rPr lang="en-US" altLang="en-US" smtClean="0"/>
              <a:pPr/>
              <a:t>25</a:t>
            </a:fld>
            <a:endParaRPr lang="en-US" altLang="en-US"/>
          </a:p>
        </p:txBody>
      </p:sp>
    </p:spTree>
    <p:extLst>
      <p:ext uri="{BB962C8B-B14F-4D97-AF65-F5344CB8AC3E}">
        <p14:creationId xmlns:p14="http://schemas.microsoft.com/office/powerpoint/2010/main" val="2557431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algn="l">
              <a:buNone/>
            </a:pPr>
            <a:r>
              <a:rPr lang="en-US" dirty="0">
                <a:latin typeface="Verdana" panose="020B0604030504040204" pitchFamily="34" charset="0"/>
                <a:ea typeface="Verdana" panose="020B0604030504040204" pitchFamily="34" charset="0"/>
              </a:rPr>
              <a:t>James 1:21 Therefore, putting aside all filthiness and </a:t>
            </a:r>
            <a:r>
              <a:rPr lang="en-US" i="1" dirty="0">
                <a:latin typeface="Verdana" panose="020B0604030504040204" pitchFamily="34" charset="0"/>
                <a:ea typeface="Verdana" panose="020B0604030504040204" pitchFamily="34" charset="0"/>
              </a:rPr>
              <a:t>all</a:t>
            </a:r>
            <a:r>
              <a:rPr lang="en-US" dirty="0">
                <a:latin typeface="Verdana" panose="020B0604030504040204" pitchFamily="34" charset="0"/>
                <a:ea typeface="Verdana" panose="020B0604030504040204" pitchFamily="34" charset="0"/>
              </a:rPr>
              <a:t> that remains of wickedness, in humility receive the word implanted, which is able to save your souls.</a:t>
            </a:r>
          </a:p>
          <a:p>
            <a:pPr algn="l">
              <a:buNone/>
            </a:pPr>
            <a:endParaRPr lang="en-US" dirty="0">
              <a:latin typeface="Verdana" panose="020B0604030504040204" pitchFamily="34" charset="0"/>
              <a:ea typeface="Verdana" panose="020B0604030504040204" pitchFamily="34" charset="0"/>
            </a:endParaRPr>
          </a:p>
          <a:p>
            <a:pPr algn="l">
              <a:buNone/>
            </a:pPr>
            <a:r>
              <a:rPr lang="en-US" dirty="0">
                <a:latin typeface="Verdana" panose="020B0604030504040204" pitchFamily="34" charset="0"/>
                <a:ea typeface="Verdana" panose="020B0604030504040204" pitchFamily="34" charset="0"/>
              </a:rPr>
              <a:t>Romans 10:17 </a:t>
            </a:r>
            <a:r>
              <a:rPr lang="en-US" b="1" i="0" baseline="30000" dirty="0">
                <a:solidFill>
                  <a:srgbClr val="000000"/>
                </a:solidFill>
                <a:effectLst/>
                <a:latin typeface="Verdana" panose="020B0604030504040204" pitchFamily="34" charset="0"/>
                <a:ea typeface="Verdana" panose="020B0604030504040204" pitchFamily="34" charset="0"/>
              </a:rPr>
              <a:t>17 </a:t>
            </a:r>
            <a:r>
              <a:rPr lang="en-US" b="0" i="0" dirty="0">
                <a:solidFill>
                  <a:srgbClr val="000000"/>
                </a:solidFill>
                <a:effectLst/>
                <a:latin typeface="Verdana" panose="020B0604030504040204" pitchFamily="34" charset="0"/>
                <a:ea typeface="Verdana" panose="020B0604030504040204" pitchFamily="34" charset="0"/>
              </a:rPr>
              <a:t>So faith </a:t>
            </a:r>
            <a:r>
              <a:rPr lang="en-US" b="0" i="1" dirty="0">
                <a:solidFill>
                  <a:srgbClr val="000000"/>
                </a:solidFill>
                <a:effectLst/>
                <a:latin typeface="Verdana" panose="020B0604030504040204" pitchFamily="34" charset="0"/>
                <a:ea typeface="Verdana" panose="020B0604030504040204" pitchFamily="34" charset="0"/>
              </a:rPr>
              <a:t>comes</a:t>
            </a:r>
            <a:r>
              <a:rPr lang="en-US" b="0" i="0" dirty="0">
                <a:solidFill>
                  <a:srgbClr val="000000"/>
                </a:solidFill>
                <a:effectLst/>
                <a:latin typeface="Verdana" panose="020B0604030504040204" pitchFamily="34" charset="0"/>
                <a:ea typeface="Verdana" panose="020B0604030504040204" pitchFamily="34" charset="0"/>
              </a:rPr>
              <a:t> from hearing, and hearing by the word of Christ.</a:t>
            </a:r>
          </a:p>
          <a:p>
            <a:pPr algn="l">
              <a:buNone/>
            </a:pPr>
            <a:endParaRPr lang="en-US" b="0" i="0" dirty="0">
              <a:solidFill>
                <a:srgbClr val="000000"/>
              </a:solidFill>
              <a:effectLst/>
              <a:latin typeface="Verdana" panose="020B0604030504040204" pitchFamily="34" charset="0"/>
              <a:ea typeface="Verdana" panose="020B0604030504040204" pitchFamily="34" charset="0"/>
            </a:endParaRPr>
          </a:p>
          <a:p>
            <a:r>
              <a:rPr lang="en-US" dirty="0">
                <a:latin typeface="Verdana" panose="020B0604030504040204" pitchFamily="34" charset="0"/>
                <a:ea typeface="Verdana" panose="020B0604030504040204" pitchFamily="34" charset="0"/>
              </a:rPr>
              <a:t>Hebrews 11:6 </a:t>
            </a:r>
            <a:r>
              <a:rPr lang="en-US" b="0" i="0" dirty="0">
                <a:solidFill>
                  <a:srgbClr val="000000"/>
                </a:solidFill>
                <a:effectLst/>
                <a:latin typeface="Verdana" panose="020B0604030504040204" pitchFamily="34" charset="0"/>
                <a:ea typeface="Verdana" panose="020B0604030504040204" pitchFamily="34" charset="0"/>
              </a:rPr>
              <a:t>And without faith it is impossible to please </a:t>
            </a:r>
            <a:r>
              <a:rPr lang="en-US" b="0" i="1" dirty="0">
                <a:solidFill>
                  <a:srgbClr val="000000"/>
                </a:solidFill>
                <a:effectLst/>
                <a:latin typeface="Verdana" panose="020B0604030504040204" pitchFamily="34" charset="0"/>
                <a:ea typeface="Verdana" panose="020B0604030504040204" pitchFamily="34" charset="0"/>
              </a:rPr>
              <a:t>Him</a:t>
            </a:r>
            <a:r>
              <a:rPr lang="en-US" b="0" i="0" dirty="0">
                <a:solidFill>
                  <a:srgbClr val="000000"/>
                </a:solidFill>
                <a:effectLst/>
                <a:latin typeface="Verdana" panose="020B0604030504040204" pitchFamily="34" charset="0"/>
                <a:ea typeface="Verdana" panose="020B0604030504040204" pitchFamily="34" charset="0"/>
              </a:rPr>
              <a:t>, for he who comes to God must believe that He is and </a:t>
            </a:r>
            <a:r>
              <a:rPr lang="en-US" b="0" i="1" dirty="0">
                <a:solidFill>
                  <a:srgbClr val="000000"/>
                </a:solidFill>
                <a:effectLst/>
                <a:latin typeface="Verdana" panose="020B0604030504040204" pitchFamily="34" charset="0"/>
                <a:ea typeface="Verdana" panose="020B0604030504040204" pitchFamily="34" charset="0"/>
              </a:rPr>
              <a:t>that</a:t>
            </a:r>
            <a:r>
              <a:rPr lang="en-US" b="0" i="0" dirty="0">
                <a:solidFill>
                  <a:srgbClr val="000000"/>
                </a:solidFill>
                <a:effectLst/>
                <a:latin typeface="Verdana" panose="020B0604030504040204" pitchFamily="34" charset="0"/>
                <a:ea typeface="Verdana" panose="020B0604030504040204" pitchFamily="34" charset="0"/>
              </a:rPr>
              <a:t> He is a rewarder of those who seek Him. </a:t>
            </a:r>
          </a:p>
          <a:p>
            <a:endParaRPr lang="en-US" b="0" i="0" dirty="0">
              <a:solidFill>
                <a:srgbClr val="000000"/>
              </a:solidFill>
              <a:effectLst/>
              <a:latin typeface="Verdana" panose="020B0604030504040204" pitchFamily="34" charset="0"/>
              <a:ea typeface="Verdana" panose="020B0604030504040204" pitchFamily="34" charset="0"/>
            </a:endParaRPr>
          </a:p>
          <a:p>
            <a:r>
              <a:rPr lang="en-US" b="0" i="0" dirty="0">
                <a:solidFill>
                  <a:srgbClr val="000000"/>
                </a:solidFill>
                <a:effectLst/>
                <a:latin typeface="Verdana" panose="020B0604030504040204" pitchFamily="34" charset="0"/>
                <a:ea typeface="Verdana" panose="020B0604030504040204" pitchFamily="34" charset="0"/>
              </a:rPr>
              <a:t>John 6:40 </a:t>
            </a:r>
            <a:r>
              <a:rPr lang="en-US" dirty="0">
                <a:latin typeface="Verdana" panose="020B0604030504040204" pitchFamily="34" charset="0"/>
                <a:ea typeface="Verdana" panose="020B0604030504040204" pitchFamily="34" charset="0"/>
              </a:rPr>
              <a:t>For this is </a:t>
            </a:r>
            <a:r>
              <a:rPr lang="en-US" b="1" dirty="0">
                <a:latin typeface="Verdana" panose="020B0604030504040204" pitchFamily="34" charset="0"/>
                <a:ea typeface="Verdana" panose="020B0604030504040204" pitchFamily="34" charset="0"/>
              </a:rPr>
              <a:t>the</a:t>
            </a:r>
            <a:r>
              <a:rPr lang="en-US" dirty="0">
                <a:latin typeface="Verdana" panose="020B0604030504040204" pitchFamily="34" charset="0"/>
                <a:ea typeface="Verdana" panose="020B0604030504040204" pitchFamily="34" charset="0"/>
              </a:rPr>
              <a:t> will of My Father, that everyone who beholds </a:t>
            </a:r>
            <a:r>
              <a:rPr lang="en-US" b="1" dirty="0">
                <a:latin typeface="Verdana" panose="020B0604030504040204" pitchFamily="34" charset="0"/>
                <a:ea typeface="Verdana" panose="020B0604030504040204" pitchFamily="34" charset="0"/>
              </a:rPr>
              <a:t>the</a:t>
            </a:r>
            <a:r>
              <a:rPr lang="en-US" dirty="0">
                <a:latin typeface="Verdana" panose="020B0604030504040204" pitchFamily="34" charset="0"/>
                <a:ea typeface="Verdana" panose="020B0604030504040204" pitchFamily="34" charset="0"/>
              </a:rPr>
              <a:t> </a:t>
            </a:r>
            <a:r>
              <a:rPr lang="en-US" b="1" dirty="0">
                <a:latin typeface="Verdana" panose="020B0604030504040204" pitchFamily="34" charset="0"/>
                <a:ea typeface="Verdana" panose="020B0604030504040204" pitchFamily="34" charset="0"/>
              </a:rPr>
              <a:t>Son</a:t>
            </a:r>
            <a:r>
              <a:rPr lang="en-US" dirty="0">
                <a:latin typeface="Verdana" panose="020B0604030504040204" pitchFamily="34" charset="0"/>
                <a:ea typeface="Verdana" panose="020B0604030504040204" pitchFamily="34" charset="0"/>
              </a:rPr>
              <a:t> and </a:t>
            </a:r>
            <a:r>
              <a:rPr lang="en-US" b="1" dirty="0">
                <a:latin typeface="Verdana" panose="020B0604030504040204" pitchFamily="34" charset="0"/>
                <a:ea typeface="Verdana" panose="020B0604030504040204" pitchFamily="34" charset="0"/>
              </a:rPr>
              <a:t>believes</a:t>
            </a:r>
            <a:r>
              <a:rPr lang="en-US" dirty="0">
                <a:latin typeface="Verdana" panose="020B0604030504040204" pitchFamily="34" charset="0"/>
                <a:ea typeface="Verdana" panose="020B0604030504040204" pitchFamily="34" charset="0"/>
              </a:rPr>
              <a:t> </a:t>
            </a:r>
            <a:r>
              <a:rPr lang="en-US" b="1" dirty="0">
                <a:latin typeface="Verdana" panose="020B0604030504040204" pitchFamily="34" charset="0"/>
                <a:ea typeface="Verdana" panose="020B0604030504040204" pitchFamily="34" charset="0"/>
              </a:rPr>
              <a:t>in</a:t>
            </a:r>
            <a:r>
              <a:rPr lang="en-US" dirty="0">
                <a:latin typeface="Verdana" panose="020B0604030504040204" pitchFamily="34" charset="0"/>
                <a:ea typeface="Verdana" panose="020B0604030504040204" pitchFamily="34" charset="0"/>
              </a:rPr>
              <a:t> Him will have eternal life, and I Myself will raise him up on </a:t>
            </a:r>
            <a:r>
              <a:rPr lang="en-US" b="1" dirty="0">
                <a:latin typeface="Verdana" panose="020B0604030504040204" pitchFamily="34" charset="0"/>
                <a:ea typeface="Verdana" panose="020B0604030504040204" pitchFamily="34" charset="0"/>
              </a:rPr>
              <a:t>the</a:t>
            </a:r>
            <a:r>
              <a:rPr lang="en-US" dirty="0">
                <a:latin typeface="Verdana" panose="020B0604030504040204" pitchFamily="34" charset="0"/>
                <a:ea typeface="Verdana" panose="020B0604030504040204" pitchFamily="34" charset="0"/>
              </a:rPr>
              <a:t> last day.”</a:t>
            </a:r>
            <a:r>
              <a:rPr lang="en-US" b="0" i="0" dirty="0">
                <a:solidFill>
                  <a:srgbClr val="000000"/>
                </a:solidFill>
                <a:effectLst/>
                <a:latin typeface="Verdana" panose="020B0604030504040204" pitchFamily="34" charset="0"/>
                <a:ea typeface="Verdana" panose="020B0604030504040204" pitchFamily="34" charset="0"/>
              </a:rPr>
              <a:t>.</a:t>
            </a:r>
          </a:p>
          <a:p>
            <a:endParaRPr lang="en-US" b="0" i="0" dirty="0">
              <a:solidFill>
                <a:srgbClr val="000000"/>
              </a:solidFill>
              <a:effectLst/>
              <a:latin typeface="Verdana" panose="020B0604030504040204" pitchFamily="34" charset="0"/>
              <a:ea typeface="Verdana" panose="020B0604030504040204" pitchFamily="34" charset="0"/>
            </a:endParaRPr>
          </a:p>
          <a:p>
            <a:r>
              <a:rPr lang="en-US" b="0" i="0" dirty="0">
                <a:solidFill>
                  <a:srgbClr val="000000"/>
                </a:solidFill>
                <a:effectLst/>
                <a:latin typeface="Verdana" panose="020B0604030504040204" pitchFamily="34" charset="0"/>
                <a:ea typeface="Verdana" panose="020B0604030504040204" pitchFamily="34" charset="0"/>
              </a:rPr>
              <a:t>Luke 13:3 I tell you, no, but unless you repent, you will all likewise perish. </a:t>
            </a:r>
          </a:p>
          <a:p>
            <a:endParaRPr lang="en-US" b="0" i="0" dirty="0">
              <a:solidFill>
                <a:srgbClr val="000000"/>
              </a:solidFill>
              <a:effectLst/>
              <a:latin typeface="Verdana" panose="020B0604030504040204" pitchFamily="34" charset="0"/>
              <a:ea typeface="Verdana" panose="020B0604030504040204" pitchFamily="34" charset="0"/>
            </a:endParaRPr>
          </a:p>
          <a:p>
            <a:r>
              <a:rPr lang="en-US" b="0" i="0" dirty="0">
                <a:solidFill>
                  <a:srgbClr val="000000"/>
                </a:solidFill>
                <a:effectLst/>
                <a:latin typeface="Verdana" panose="020B0604030504040204" pitchFamily="34" charset="0"/>
                <a:ea typeface="Verdana" panose="020B0604030504040204" pitchFamily="34" charset="0"/>
              </a:rPr>
              <a:t>Acts 17:30-31 Therefore having overlooked the times of ignorance, God is now declaring to men that all </a:t>
            </a:r>
            <a:r>
              <a:rPr lang="en-US" b="0" i="1" dirty="0">
                <a:solidFill>
                  <a:srgbClr val="000000"/>
                </a:solidFill>
                <a:effectLst/>
                <a:latin typeface="Verdana" panose="020B0604030504040204" pitchFamily="34" charset="0"/>
                <a:ea typeface="Verdana" panose="020B0604030504040204" pitchFamily="34" charset="0"/>
              </a:rPr>
              <a:t>people</a:t>
            </a:r>
            <a:r>
              <a:rPr lang="en-US" b="0" i="0" dirty="0">
                <a:solidFill>
                  <a:srgbClr val="000000"/>
                </a:solidFill>
                <a:effectLst/>
                <a:latin typeface="Verdana" panose="020B0604030504040204" pitchFamily="34" charset="0"/>
                <a:ea typeface="Verdana" panose="020B0604030504040204" pitchFamily="34" charset="0"/>
              </a:rPr>
              <a:t> everywhere should repent, </a:t>
            </a:r>
            <a:r>
              <a:rPr lang="en-US" b="1" i="0" baseline="30000" dirty="0">
                <a:solidFill>
                  <a:srgbClr val="000000"/>
                </a:solidFill>
                <a:effectLst/>
                <a:latin typeface="Verdana" panose="020B0604030504040204" pitchFamily="34" charset="0"/>
                <a:ea typeface="Verdana" panose="020B0604030504040204" pitchFamily="34" charset="0"/>
              </a:rPr>
              <a:t>31 </a:t>
            </a:r>
            <a:r>
              <a:rPr lang="en-US" b="0" i="0" dirty="0">
                <a:solidFill>
                  <a:srgbClr val="000000"/>
                </a:solidFill>
                <a:effectLst/>
                <a:latin typeface="Verdana" panose="020B0604030504040204" pitchFamily="34" charset="0"/>
                <a:ea typeface="Verdana" panose="020B0604030504040204" pitchFamily="34" charset="0"/>
              </a:rPr>
              <a:t>because He has fixed a day in which He will judge the world in righteousness through a Man whom He has appointed, having furnished proof to all men by raising Him from the dead.”</a:t>
            </a:r>
          </a:p>
          <a:p>
            <a:endParaRPr lang="en-US" b="0" i="0" dirty="0">
              <a:solidFill>
                <a:srgbClr val="000000"/>
              </a:solidFill>
              <a:effectLst/>
              <a:latin typeface="Verdana" panose="020B0604030504040204" pitchFamily="34" charset="0"/>
              <a:ea typeface="Verdana" panose="020B0604030504040204" pitchFamily="34" charset="0"/>
            </a:endParaRPr>
          </a:p>
          <a:p>
            <a:r>
              <a:rPr lang="en-US" b="0" i="0" dirty="0">
                <a:solidFill>
                  <a:srgbClr val="000000"/>
                </a:solidFill>
                <a:effectLst/>
                <a:latin typeface="Verdana" panose="020B0604030504040204" pitchFamily="34" charset="0"/>
                <a:ea typeface="Verdana" panose="020B0604030504040204" pitchFamily="34" charset="0"/>
              </a:rPr>
              <a:t>Romans 10:9-10 </a:t>
            </a:r>
            <a:r>
              <a:rPr lang="en-US" b="1" i="0" baseline="30000" dirty="0">
                <a:solidFill>
                  <a:srgbClr val="000000"/>
                </a:solidFill>
                <a:effectLst/>
                <a:latin typeface="Verdana" panose="020B0604030504040204" pitchFamily="34" charset="0"/>
                <a:ea typeface="Verdana" panose="020B0604030504040204" pitchFamily="34" charset="0"/>
              </a:rPr>
              <a:t> </a:t>
            </a:r>
            <a:r>
              <a:rPr lang="en-US" b="0" i="0" dirty="0">
                <a:solidFill>
                  <a:srgbClr val="000000"/>
                </a:solidFill>
                <a:effectLst/>
                <a:latin typeface="Verdana" panose="020B0604030504040204" pitchFamily="34" charset="0"/>
                <a:ea typeface="Verdana" panose="020B0604030504040204" pitchFamily="34" charset="0"/>
              </a:rPr>
              <a:t>that if you confess with your mouth Jesus </a:t>
            </a:r>
            <a:r>
              <a:rPr lang="en-US" b="0" i="1" dirty="0">
                <a:solidFill>
                  <a:srgbClr val="000000"/>
                </a:solidFill>
                <a:effectLst/>
                <a:latin typeface="Verdana" panose="020B0604030504040204" pitchFamily="34" charset="0"/>
                <a:ea typeface="Verdana" panose="020B0604030504040204" pitchFamily="34" charset="0"/>
              </a:rPr>
              <a:t>as</a:t>
            </a:r>
            <a:r>
              <a:rPr lang="en-US" b="0" i="0" dirty="0">
                <a:solidFill>
                  <a:srgbClr val="000000"/>
                </a:solidFill>
                <a:effectLst/>
                <a:latin typeface="Verdana" panose="020B0604030504040204" pitchFamily="34" charset="0"/>
                <a:ea typeface="Verdana" panose="020B0604030504040204" pitchFamily="34" charset="0"/>
              </a:rPr>
              <a:t> Lord, and believe in your heart that God raised Him from the dead, you will be saved; </a:t>
            </a:r>
            <a:r>
              <a:rPr lang="en-US" b="1" i="0" baseline="30000" dirty="0">
                <a:solidFill>
                  <a:srgbClr val="000000"/>
                </a:solidFill>
                <a:effectLst/>
                <a:latin typeface="Verdana" panose="020B0604030504040204" pitchFamily="34" charset="0"/>
                <a:ea typeface="Verdana" panose="020B0604030504040204" pitchFamily="34" charset="0"/>
              </a:rPr>
              <a:t>10 </a:t>
            </a:r>
            <a:r>
              <a:rPr lang="en-US" b="0" i="0" dirty="0">
                <a:solidFill>
                  <a:srgbClr val="000000"/>
                </a:solidFill>
                <a:effectLst/>
                <a:latin typeface="Verdana" panose="020B0604030504040204" pitchFamily="34" charset="0"/>
                <a:ea typeface="Verdana" panose="020B0604030504040204" pitchFamily="34" charset="0"/>
              </a:rPr>
              <a:t>for with the heart a person believes, resulting in righteousness, and with the mouth he confesses, resulting in salvation. </a:t>
            </a:r>
          </a:p>
          <a:p>
            <a:endParaRPr lang="en-US" b="0" i="0" dirty="0">
              <a:solidFill>
                <a:srgbClr val="000000"/>
              </a:solidFill>
              <a:effectLst/>
              <a:latin typeface="Verdana" panose="020B0604030504040204" pitchFamily="34" charset="0"/>
              <a:ea typeface="Verdana" panose="020B0604030504040204" pitchFamily="34" charset="0"/>
            </a:endParaRPr>
          </a:p>
          <a:p>
            <a:r>
              <a:rPr lang="en-US" b="0" i="0" dirty="0">
                <a:solidFill>
                  <a:srgbClr val="000000"/>
                </a:solidFill>
                <a:effectLst/>
                <a:latin typeface="Verdana" panose="020B0604030504040204" pitchFamily="34" charset="0"/>
                <a:ea typeface="Verdana" panose="020B0604030504040204" pitchFamily="34" charset="0"/>
              </a:rPr>
              <a:t>Matthew 10:32-33 “Therefore everyone who confesses Me before men, I will also confess him before My Father who is in heaven. </a:t>
            </a:r>
            <a:r>
              <a:rPr lang="en-US" b="1" i="0" baseline="30000" dirty="0">
                <a:solidFill>
                  <a:srgbClr val="000000"/>
                </a:solidFill>
                <a:effectLst/>
                <a:latin typeface="Verdana" panose="020B0604030504040204" pitchFamily="34" charset="0"/>
                <a:ea typeface="Verdana" panose="020B0604030504040204" pitchFamily="34" charset="0"/>
              </a:rPr>
              <a:t>33 </a:t>
            </a:r>
            <a:r>
              <a:rPr lang="en-US" b="0" i="0" dirty="0">
                <a:solidFill>
                  <a:srgbClr val="000000"/>
                </a:solidFill>
                <a:effectLst/>
                <a:latin typeface="Verdana" panose="020B0604030504040204" pitchFamily="34" charset="0"/>
                <a:ea typeface="Verdana" panose="020B0604030504040204" pitchFamily="34" charset="0"/>
              </a:rPr>
              <a:t>But whoever denies Me before men, I will also deny him before My Father who is in heaven.</a:t>
            </a:r>
          </a:p>
          <a:p>
            <a:endParaRPr lang="en-US" b="0" i="0" dirty="0">
              <a:solidFill>
                <a:srgbClr val="000000"/>
              </a:solidFill>
              <a:effectLst/>
              <a:latin typeface="Verdana" panose="020B0604030504040204" pitchFamily="34" charset="0"/>
              <a:ea typeface="Verdana" panose="020B0604030504040204" pitchFamily="34" charset="0"/>
            </a:endParaRPr>
          </a:p>
          <a:p>
            <a:r>
              <a:rPr lang="en-US" b="0" i="0" dirty="0">
                <a:solidFill>
                  <a:srgbClr val="000000"/>
                </a:solidFill>
                <a:effectLst/>
                <a:latin typeface="Verdana" panose="020B0604030504040204" pitchFamily="34" charset="0"/>
                <a:ea typeface="Verdana" panose="020B0604030504040204" pitchFamily="34" charset="0"/>
              </a:rPr>
              <a:t>Mark 16:15-16 And He said to them, “Go into all the world and preach the gospel to all creation. </a:t>
            </a:r>
            <a:r>
              <a:rPr lang="en-US" b="1" i="0" baseline="30000" dirty="0">
                <a:solidFill>
                  <a:srgbClr val="000000"/>
                </a:solidFill>
                <a:effectLst/>
                <a:latin typeface="Verdana" panose="020B0604030504040204" pitchFamily="34" charset="0"/>
                <a:ea typeface="Verdana" panose="020B0604030504040204" pitchFamily="34" charset="0"/>
              </a:rPr>
              <a:t>16 </a:t>
            </a:r>
            <a:r>
              <a:rPr lang="en-US" b="0" i="0" dirty="0">
                <a:solidFill>
                  <a:srgbClr val="000000"/>
                </a:solidFill>
                <a:effectLst/>
                <a:latin typeface="Verdana" panose="020B0604030504040204" pitchFamily="34" charset="0"/>
                <a:ea typeface="Verdana" panose="020B0604030504040204" pitchFamily="34" charset="0"/>
              </a:rPr>
              <a:t>He who has believed and has been baptized shall be saved; but he who has disbelieved shall be condemned.</a:t>
            </a:r>
          </a:p>
          <a:p>
            <a:endParaRPr lang="en-US" b="0" i="0" dirty="0">
              <a:solidFill>
                <a:srgbClr val="000000"/>
              </a:solidFill>
              <a:effectLst/>
              <a:latin typeface="Verdana" panose="020B0604030504040204" pitchFamily="34" charset="0"/>
              <a:ea typeface="Verdana" panose="020B0604030504040204" pitchFamily="34" charset="0"/>
            </a:endParaRPr>
          </a:p>
          <a:p>
            <a:r>
              <a:rPr lang="en-US" b="0" i="0" dirty="0">
                <a:solidFill>
                  <a:srgbClr val="000000"/>
                </a:solidFill>
                <a:effectLst/>
                <a:latin typeface="Verdana" panose="020B0604030504040204" pitchFamily="34" charset="0"/>
                <a:ea typeface="Verdana" panose="020B0604030504040204" pitchFamily="34" charset="0"/>
              </a:rPr>
              <a:t>Acts 2:38 Peter </a:t>
            </a:r>
            <a:r>
              <a:rPr lang="en-US" b="0" i="1" dirty="0">
                <a:solidFill>
                  <a:srgbClr val="000000"/>
                </a:solidFill>
                <a:effectLst/>
                <a:latin typeface="Verdana" panose="020B0604030504040204" pitchFamily="34" charset="0"/>
                <a:ea typeface="Verdana" panose="020B0604030504040204" pitchFamily="34" charset="0"/>
              </a:rPr>
              <a:t>said</a:t>
            </a:r>
            <a:r>
              <a:rPr lang="en-US" b="0" i="0" dirty="0">
                <a:solidFill>
                  <a:srgbClr val="000000"/>
                </a:solidFill>
                <a:effectLst/>
                <a:latin typeface="Verdana" panose="020B0604030504040204" pitchFamily="34" charset="0"/>
                <a:ea typeface="Verdana" panose="020B0604030504040204" pitchFamily="34" charset="0"/>
              </a:rPr>
              <a:t> to them, “Repent, and each of you be baptized in the name of Jesus Christ for the forgiveness of your sins; and you will receive the gift of the Holy Spirit.</a:t>
            </a:r>
          </a:p>
          <a:p>
            <a:endParaRPr lang="en-US" b="0" i="0" dirty="0">
              <a:solidFill>
                <a:srgbClr val="000000"/>
              </a:solidFill>
              <a:effectLst/>
              <a:latin typeface="Verdana" panose="020B0604030504040204" pitchFamily="34" charset="0"/>
              <a:ea typeface="Verdana" panose="020B0604030504040204" pitchFamily="34" charset="0"/>
            </a:endParaRPr>
          </a:p>
          <a:p>
            <a:r>
              <a:rPr lang="en-US" b="0" i="0" dirty="0">
                <a:solidFill>
                  <a:srgbClr val="000000"/>
                </a:solidFill>
                <a:effectLst/>
                <a:latin typeface="Verdana" panose="020B0604030504040204" pitchFamily="34" charset="0"/>
                <a:ea typeface="Verdana" panose="020B0604030504040204" pitchFamily="34" charset="0"/>
              </a:rPr>
              <a:t>Hebrews 5:9 And having been made perfect, He became to all those who obey Him the source of eternal salvation,</a:t>
            </a:r>
          </a:p>
          <a:p>
            <a:endParaRPr lang="en-US" b="0" i="0" dirty="0">
              <a:solidFill>
                <a:srgbClr val="000000"/>
              </a:solidFill>
              <a:effectLst/>
              <a:latin typeface="Verdana" panose="020B0604030504040204" pitchFamily="34" charset="0"/>
              <a:ea typeface="Verdana" panose="020B0604030504040204" pitchFamily="34" charset="0"/>
            </a:endParaRPr>
          </a:p>
          <a:p>
            <a:r>
              <a:rPr lang="en-US" b="0" i="0" dirty="0">
                <a:solidFill>
                  <a:srgbClr val="000000"/>
                </a:solidFill>
                <a:effectLst/>
                <a:latin typeface="Verdana" panose="020B0604030504040204" pitchFamily="34" charset="0"/>
                <a:ea typeface="Verdana" panose="020B0604030504040204" pitchFamily="34" charset="0"/>
              </a:rPr>
              <a:t>1 Corinthians 15:1-2 Now I make known to you, brethren, the gospel which I preached to you, which also you received, in which also you stand, </a:t>
            </a:r>
            <a:r>
              <a:rPr lang="en-US" b="1" i="0" baseline="30000" dirty="0">
                <a:solidFill>
                  <a:srgbClr val="000000"/>
                </a:solidFill>
                <a:effectLst/>
                <a:latin typeface="Verdana" panose="020B0604030504040204" pitchFamily="34" charset="0"/>
                <a:ea typeface="Verdana" panose="020B0604030504040204" pitchFamily="34" charset="0"/>
              </a:rPr>
              <a:t>2 </a:t>
            </a:r>
            <a:r>
              <a:rPr lang="en-US" b="0" i="0" dirty="0">
                <a:solidFill>
                  <a:srgbClr val="000000"/>
                </a:solidFill>
                <a:effectLst/>
                <a:latin typeface="Verdana" panose="020B0604030504040204" pitchFamily="34" charset="0"/>
                <a:ea typeface="Verdana" panose="020B0604030504040204" pitchFamily="34" charset="0"/>
              </a:rPr>
              <a:t>by which also you are saved, if you hold fast the word which I preached to you, unless you believed in vain.</a:t>
            </a:r>
            <a:endParaRPr lang="en-US" dirty="0">
              <a:latin typeface="Verdana" panose="020B0604030504040204" pitchFamily="34" charset="0"/>
              <a:ea typeface="Verdana" panose="020B0604030504040204" pitchFamily="34" charset="0"/>
            </a:endParaRPr>
          </a:p>
        </p:txBody>
      </p:sp>
      <p:sp>
        <p:nvSpPr>
          <p:cNvPr id="4" name="Date Placeholder 3"/>
          <p:cNvSpPr>
            <a:spLocks noGrp="1"/>
          </p:cNvSpPr>
          <p:nvPr>
            <p:ph type="dt" idx="1"/>
          </p:nvPr>
        </p:nvSpPr>
        <p:spPr/>
        <p:txBody>
          <a:bodyPr/>
          <a:lstStyle/>
          <a:p>
            <a:pPr>
              <a:defRPr/>
            </a:pPr>
            <a:r>
              <a:rPr lang="en-US"/>
              <a:t>4/12/2026 am</a:t>
            </a:r>
          </a:p>
        </p:txBody>
      </p:sp>
      <p:sp>
        <p:nvSpPr>
          <p:cNvPr id="5" name="Slide Number Placeholder 4"/>
          <p:cNvSpPr>
            <a:spLocks noGrp="1"/>
          </p:cNvSpPr>
          <p:nvPr>
            <p:ph type="sldNum" sz="quarter" idx="5"/>
          </p:nvPr>
        </p:nvSpPr>
        <p:spPr/>
        <p:txBody>
          <a:bodyPr/>
          <a:lstStyle/>
          <a:p>
            <a:fld id="{C74E938F-DF25-4F62-B564-052105E912F6}" type="slidenum">
              <a:rPr lang="en-US" altLang="en-US" smtClean="0"/>
              <a:pPr/>
              <a:t>35</a:t>
            </a:fld>
            <a:endParaRPr lang="en-US" altLang="en-US"/>
          </a:p>
        </p:txBody>
      </p:sp>
      <p:sp>
        <p:nvSpPr>
          <p:cNvPr id="6" name="Header Placeholder 5">
            <a:extLst>
              <a:ext uri="{FF2B5EF4-FFF2-40B4-BE49-F238E27FC236}">
                <a16:creationId xmlns:a16="http://schemas.microsoft.com/office/drawing/2014/main" id="{94DA90EF-3CED-DCBB-75D6-D8BFA05B0A5C}"/>
              </a:ext>
            </a:extLst>
          </p:cNvPr>
          <p:cNvSpPr>
            <a:spLocks noGrp="1"/>
          </p:cNvSpPr>
          <p:nvPr>
            <p:ph type="hdr" sz="quarter"/>
          </p:nvPr>
        </p:nvSpPr>
        <p:spPr/>
        <p:txBody>
          <a:bodyPr/>
          <a:lstStyle/>
          <a:p>
            <a:pPr>
              <a:defRPr/>
            </a:pPr>
            <a:r>
              <a:rPr lang="en-US"/>
              <a:t>Randy Childs</a:t>
            </a:r>
          </a:p>
        </p:txBody>
      </p:sp>
    </p:spTree>
    <p:extLst>
      <p:ext uri="{BB962C8B-B14F-4D97-AF65-F5344CB8AC3E}">
        <p14:creationId xmlns:p14="http://schemas.microsoft.com/office/powerpoint/2010/main" val="1035645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504DDC88-905F-66C8-F455-73077AF1BA75}"/>
              </a:ext>
            </a:extLst>
          </p:cNvPr>
          <p:cNvGrpSpPr>
            <a:grpSpLocks/>
          </p:cNvGrpSpPr>
          <p:nvPr/>
        </p:nvGrpSpPr>
        <p:grpSpPr bwMode="auto">
          <a:xfrm>
            <a:off x="0" y="0"/>
            <a:ext cx="9140825" cy="6850063"/>
            <a:chOff x="0" y="0"/>
            <a:chExt cx="5758" cy="4315"/>
          </a:xfrm>
        </p:grpSpPr>
        <p:grpSp>
          <p:nvGrpSpPr>
            <p:cNvPr id="3" name="Group 3">
              <a:extLst>
                <a:ext uri="{FF2B5EF4-FFF2-40B4-BE49-F238E27FC236}">
                  <a16:creationId xmlns:a16="http://schemas.microsoft.com/office/drawing/2014/main" id="{DE27B319-C3DE-B95D-1232-1895C5B65F58}"/>
                </a:ext>
              </a:extLst>
            </p:cNvPr>
            <p:cNvGrpSpPr>
              <a:grpSpLocks/>
            </p:cNvGrpSpPr>
            <p:nvPr userDrawn="1"/>
          </p:nvGrpSpPr>
          <p:grpSpPr bwMode="auto">
            <a:xfrm>
              <a:off x="1728" y="2230"/>
              <a:ext cx="4027" cy="2085"/>
              <a:chOff x="1728" y="2230"/>
              <a:chExt cx="4027" cy="2085"/>
            </a:xfrm>
          </p:grpSpPr>
          <p:sp>
            <p:nvSpPr>
              <p:cNvPr id="6" name="Freeform 4">
                <a:extLst>
                  <a:ext uri="{FF2B5EF4-FFF2-40B4-BE49-F238E27FC236}">
                    <a16:creationId xmlns:a16="http://schemas.microsoft.com/office/drawing/2014/main" id="{F076F42B-143F-EC5C-45EA-459DDCA45AC4}"/>
                  </a:ext>
                </a:extLst>
              </p:cNvPr>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eaLnBrk="0" hangingPunct="0">
                  <a:defRPr/>
                </a:pPr>
                <a:endParaRPr lang="en-US">
                  <a:cs typeface="+mn-cs"/>
                </a:endParaRPr>
              </a:p>
            </p:txBody>
          </p:sp>
          <p:sp>
            <p:nvSpPr>
              <p:cNvPr id="7" name="Freeform 5">
                <a:extLst>
                  <a:ext uri="{FF2B5EF4-FFF2-40B4-BE49-F238E27FC236}">
                    <a16:creationId xmlns:a16="http://schemas.microsoft.com/office/drawing/2014/main" id="{0CF54B98-936E-667B-12BA-AB755F97F096}"/>
                  </a:ext>
                </a:extLst>
              </p:cNvPr>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eaLnBrk="0" hangingPunct="0">
                  <a:defRPr/>
                </a:pPr>
                <a:endParaRPr lang="en-US">
                  <a:cs typeface="+mn-cs"/>
                </a:endParaRPr>
              </a:p>
            </p:txBody>
          </p:sp>
          <p:sp>
            <p:nvSpPr>
              <p:cNvPr id="8" name="Freeform 6">
                <a:extLst>
                  <a:ext uri="{FF2B5EF4-FFF2-40B4-BE49-F238E27FC236}">
                    <a16:creationId xmlns:a16="http://schemas.microsoft.com/office/drawing/2014/main" id="{3981ACD9-64E7-034C-430F-21AD25D91BC5}"/>
                  </a:ext>
                </a:extLst>
              </p:cNvPr>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eaLnBrk="0" hangingPunct="0">
                  <a:defRPr/>
                </a:pPr>
                <a:endParaRPr lang="en-US">
                  <a:cs typeface="+mn-cs"/>
                </a:endParaRPr>
              </a:p>
            </p:txBody>
          </p:sp>
          <p:sp>
            <p:nvSpPr>
              <p:cNvPr id="9" name="Freeform 7">
                <a:extLst>
                  <a:ext uri="{FF2B5EF4-FFF2-40B4-BE49-F238E27FC236}">
                    <a16:creationId xmlns:a16="http://schemas.microsoft.com/office/drawing/2014/main" id="{C70E8FCD-6DC4-12F0-0F1D-9C2773ED0E48}"/>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 name="Freeform 8">
                <a:extLst>
                  <a:ext uri="{FF2B5EF4-FFF2-40B4-BE49-F238E27FC236}">
                    <a16:creationId xmlns:a16="http://schemas.microsoft.com/office/drawing/2014/main" id="{127DE255-651A-9E31-E944-01C7C990CA49}"/>
                  </a:ext>
                </a:extLst>
              </p:cNvPr>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eaLnBrk="0" hangingPunct="0">
                  <a:defRPr/>
                </a:pPr>
                <a:endParaRPr lang="en-US">
                  <a:cs typeface="+mn-cs"/>
                </a:endParaRPr>
              </a:p>
            </p:txBody>
          </p:sp>
        </p:grpSp>
        <p:sp>
          <p:nvSpPr>
            <p:cNvPr id="4" name="Freeform 9">
              <a:extLst>
                <a:ext uri="{FF2B5EF4-FFF2-40B4-BE49-F238E27FC236}">
                  <a16:creationId xmlns:a16="http://schemas.microsoft.com/office/drawing/2014/main" id="{E8CC063F-3570-F072-D059-C7E918BC007C}"/>
                </a:ext>
              </a:extLst>
            </p:cNvPr>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eaLnBrk="0" hangingPunct="0">
                <a:defRPr/>
              </a:pPr>
              <a:endParaRPr lang="en-US">
                <a:cs typeface="+mn-cs"/>
              </a:endParaRPr>
            </a:p>
          </p:txBody>
        </p:sp>
        <p:sp>
          <p:nvSpPr>
            <p:cNvPr id="5" name="Freeform 10">
              <a:extLst>
                <a:ext uri="{FF2B5EF4-FFF2-40B4-BE49-F238E27FC236}">
                  <a16:creationId xmlns:a16="http://schemas.microsoft.com/office/drawing/2014/main" id="{BD164817-130C-B301-65BB-03C19A42E72E}"/>
                </a:ext>
              </a:extLst>
            </p:cNvPr>
            <p:cNvSpPr>
              <a:spLocks/>
            </p:cNvSpPr>
            <p:nvPr/>
          </p:nvSpPr>
          <p:spPr bwMode="hidden">
            <a:xfrm>
              <a:off x="0" y="0"/>
              <a:ext cx="5758" cy="1776"/>
            </a:xfrm>
            <a:custGeom>
              <a:avLst/>
              <a:gdLst>
                <a:gd name="T0" fmla="*/ 0 w 5740"/>
                <a:gd name="T1" fmla="*/ 0 h 1906"/>
                <a:gd name="T2" fmla="*/ 0 w 5740"/>
                <a:gd name="T3" fmla="*/ 1906 h 1906"/>
                <a:gd name="T4" fmla="*/ 5740 w 5740"/>
                <a:gd name="T5" fmla="*/ 1906 h 1906"/>
                <a:gd name="T6" fmla="*/ 5740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5131" name="Rectangle 11"/>
          <p:cNvSpPr>
            <a:spLocks noGrp="1" noChangeArrowheads="1"/>
          </p:cNvSpPr>
          <p:nvPr>
            <p:ph type="ctrTitle" sz="quarter"/>
          </p:nvPr>
        </p:nvSpPr>
        <p:spPr>
          <a:xfrm>
            <a:off x="685800" y="1736725"/>
            <a:ext cx="7772400" cy="1920875"/>
          </a:xfrm>
        </p:spPr>
        <p:txBody>
          <a:bodyPr/>
          <a:lstStyle>
            <a:lvl1pPr>
              <a:defRPr sz="6000"/>
            </a:lvl1pPr>
          </a:lstStyle>
          <a:p>
            <a:r>
              <a:rPr lang="en-US"/>
              <a:t>Click to edit Master title style</a:t>
            </a:r>
          </a:p>
        </p:txBody>
      </p:sp>
      <p:sp>
        <p:nvSpPr>
          <p:cNvPr id="5132"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1" name="Rectangle 13">
            <a:extLst>
              <a:ext uri="{FF2B5EF4-FFF2-40B4-BE49-F238E27FC236}">
                <a16:creationId xmlns:a16="http://schemas.microsoft.com/office/drawing/2014/main" id="{74F2120B-900A-EF05-7E37-74752C22F010}"/>
              </a:ext>
            </a:extLst>
          </p:cNvPr>
          <p:cNvSpPr>
            <a:spLocks noGrp="1" noChangeArrowheads="1"/>
          </p:cNvSpPr>
          <p:nvPr>
            <p:ph type="dt" sz="quarter" idx="10"/>
          </p:nvPr>
        </p:nvSpPr>
        <p:spPr>
          <a:xfrm>
            <a:off x="457200" y="6248400"/>
            <a:ext cx="2133600" cy="476250"/>
          </a:xfrm>
        </p:spPr>
        <p:txBody>
          <a:bodyPr/>
          <a:lstStyle>
            <a:lvl1pPr>
              <a:defRPr/>
            </a:lvl1pPr>
          </a:lstStyle>
          <a:p>
            <a:pPr>
              <a:defRPr/>
            </a:pPr>
            <a:endParaRPr lang="en-US"/>
          </a:p>
        </p:txBody>
      </p:sp>
      <p:sp>
        <p:nvSpPr>
          <p:cNvPr id="12" name="Rectangle 14">
            <a:extLst>
              <a:ext uri="{FF2B5EF4-FFF2-40B4-BE49-F238E27FC236}">
                <a16:creationId xmlns:a16="http://schemas.microsoft.com/office/drawing/2014/main" id="{1590E1A5-C331-3BDA-69CA-4E9B12A41DC1}"/>
              </a:ext>
            </a:extLst>
          </p:cNvPr>
          <p:cNvSpPr>
            <a:spLocks noGrp="1" noChangeArrowheads="1"/>
          </p:cNvSpPr>
          <p:nvPr>
            <p:ph type="ftr" sz="quarter" idx="11"/>
          </p:nvPr>
        </p:nvSpPr>
        <p:spPr>
          <a:xfrm>
            <a:off x="3124200" y="6251575"/>
            <a:ext cx="2895600" cy="476250"/>
          </a:xfrm>
        </p:spPr>
        <p:txBody>
          <a:bodyPr/>
          <a:lstStyle>
            <a:lvl1pPr>
              <a:defRPr/>
            </a:lvl1pPr>
          </a:lstStyle>
          <a:p>
            <a:pPr>
              <a:defRPr/>
            </a:pPr>
            <a:endParaRPr lang="en-US"/>
          </a:p>
        </p:txBody>
      </p:sp>
      <p:sp>
        <p:nvSpPr>
          <p:cNvPr id="13" name="Rectangle 15">
            <a:extLst>
              <a:ext uri="{FF2B5EF4-FFF2-40B4-BE49-F238E27FC236}">
                <a16:creationId xmlns:a16="http://schemas.microsoft.com/office/drawing/2014/main" id="{16BF134D-9B0E-3E20-BB63-18CFEB605DA5}"/>
              </a:ext>
            </a:extLst>
          </p:cNvPr>
          <p:cNvSpPr>
            <a:spLocks noGrp="1" noChangeArrowheads="1"/>
          </p:cNvSpPr>
          <p:nvPr>
            <p:ph type="sldNum" sz="quarter" idx="12"/>
          </p:nvPr>
        </p:nvSpPr>
        <p:spPr>
          <a:xfrm>
            <a:off x="6553200" y="6254750"/>
            <a:ext cx="2133600" cy="476250"/>
          </a:xfrm>
        </p:spPr>
        <p:txBody>
          <a:bodyPr/>
          <a:lstStyle>
            <a:lvl1pPr>
              <a:defRPr/>
            </a:lvl1pPr>
          </a:lstStyle>
          <a:p>
            <a:fld id="{4D204B2C-1CA6-46BD-A1F6-7452988251E0}" type="slidenum">
              <a:rPr lang="en-US" altLang="en-US"/>
              <a:pPr/>
              <a:t>‹#›</a:t>
            </a:fld>
            <a:endParaRPr lang="en-US" altLang="en-US"/>
          </a:p>
        </p:txBody>
      </p:sp>
    </p:spTree>
    <p:extLst>
      <p:ext uri="{BB962C8B-B14F-4D97-AF65-F5344CB8AC3E}">
        <p14:creationId xmlns:p14="http://schemas.microsoft.com/office/powerpoint/2010/main" val="191288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id="{F5A547F3-FF41-686C-5A38-4915E11F667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3">
            <a:extLst>
              <a:ext uri="{FF2B5EF4-FFF2-40B4-BE49-F238E27FC236}">
                <a16:creationId xmlns:a16="http://schemas.microsoft.com/office/drawing/2014/main" id="{B0023524-AFCF-E6D8-466F-1DB85C0D8E31}"/>
              </a:ext>
            </a:extLst>
          </p:cNvPr>
          <p:cNvSpPr>
            <a:spLocks noGrp="1" noChangeArrowheads="1"/>
          </p:cNvSpPr>
          <p:nvPr>
            <p:ph type="sldNum" sz="quarter" idx="11"/>
          </p:nvPr>
        </p:nvSpPr>
        <p:spPr>
          <a:ln/>
        </p:spPr>
        <p:txBody>
          <a:bodyPr/>
          <a:lstStyle>
            <a:lvl1pPr>
              <a:defRPr/>
            </a:lvl1pPr>
          </a:lstStyle>
          <a:p>
            <a:fld id="{77C8C9E3-22C4-4985-8BB2-F0A1A5DAB784}" type="slidenum">
              <a:rPr lang="en-US" altLang="en-US"/>
              <a:pPr/>
              <a:t>‹#›</a:t>
            </a:fld>
            <a:endParaRPr lang="en-US" altLang="en-US"/>
          </a:p>
        </p:txBody>
      </p:sp>
      <p:sp>
        <p:nvSpPr>
          <p:cNvPr id="6" name="Rectangle 14">
            <a:extLst>
              <a:ext uri="{FF2B5EF4-FFF2-40B4-BE49-F238E27FC236}">
                <a16:creationId xmlns:a16="http://schemas.microsoft.com/office/drawing/2014/main" id="{526A23DB-56DA-301F-138F-08050D29FB04}"/>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967146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id="{6F452295-D148-5897-EB97-D02F3499A8E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3">
            <a:extLst>
              <a:ext uri="{FF2B5EF4-FFF2-40B4-BE49-F238E27FC236}">
                <a16:creationId xmlns:a16="http://schemas.microsoft.com/office/drawing/2014/main" id="{7645DF24-EF52-C1EF-C6ED-7260310FE1DE}"/>
              </a:ext>
            </a:extLst>
          </p:cNvPr>
          <p:cNvSpPr>
            <a:spLocks noGrp="1" noChangeArrowheads="1"/>
          </p:cNvSpPr>
          <p:nvPr>
            <p:ph type="sldNum" sz="quarter" idx="11"/>
          </p:nvPr>
        </p:nvSpPr>
        <p:spPr>
          <a:ln/>
        </p:spPr>
        <p:txBody>
          <a:bodyPr/>
          <a:lstStyle>
            <a:lvl1pPr>
              <a:defRPr/>
            </a:lvl1pPr>
          </a:lstStyle>
          <a:p>
            <a:fld id="{65CB02D3-E1EF-45FA-8D90-8557A94592A5}" type="slidenum">
              <a:rPr lang="en-US" altLang="en-US"/>
              <a:pPr/>
              <a:t>‹#›</a:t>
            </a:fld>
            <a:endParaRPr lang="en-US" altLang="en-US"/>
          </a:p>
        </p:txBody>
      </p:sp>
      <p:sp>
        <p:nvSpPr>
          <p:cNvPr id="6" name="Rectangle 14">
            <a:extLst>
              <a:ext uri="{FF2B5EF4-FFF2-40B4-BE49-F238E27FC236}">
                <a16:creationId xmlns:a16="http://schemas.microsoft.com/office/drawing/2014/main" id="{CA44231D-216F-1C4C-91CF-DA1DAF48AA70}"/>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547002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id="{C58194CA-806F-7145-FFB4-F8BB619FE3D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3">
            <a:extLst>
              <a:ext uri="{FF2B5EF4-FFF2-40B4-BE49-F238E27FC236}">
                <a16:creationId xmlns:a16="http://schemas.microsoft.com/office/drawing/2014/main" id="{17CDC126-3170-1017-AEBD-A146BEF91B2B}"/>
              </a:ext>
            </a:extLst>
          </p:cNvPr>
          <p:cNvSpPr>
            <a:spLocks noGrp="1" noChangeArrowheads="1"/>
          </p:cNvSpPr>
          <p:nvPr>
            <p:ph type="sldNum" sz="quarter" idx="11"/>
          </p:nvPr>
        </p:nvSpPr>
        <p:spPr>
          <a:ln/>
        </p:spPr>
        <p:txBody>
          <a:bodyPr/>
          <a:lstStyle>
            <a:lvl1pPr>
              <a:defRPr/>
            </a:lvl1pPr>
          </a:lstStyle>
          <a:p>
            <a:fld id="{32C44850-0F47-4B14-B253-E736257AD9CC}" type="slidenum">
              <a:rPr lang="en-US" altLang="en-US"/>
              <a:pPr/>
              <a:t>‹#›</a:t>
            </a:fld>
            <a:endParaRPr lang="en-US" altLang="en-US"/>
          </a:p>
        </p:txBody>
      </p:sp>
      <p:sp>
        <p:nvSpPr>
          <p:cNvPr id="6" name="Rectangle 14">
            <a:extLst>
              <a:ext uri="{FF2B5EF4-FFF2-40B4-BE49-F238E27FC236}">
                <a16:creationId xmlns:a16="http://schemas.microsoft.com/office/drawing/2014/main" id="{A53A165F-FCFD-8308-3A8E-D189E00E787D}"/>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65499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
            <a:extLst>
              <a:ext uri="{FF2B5EF4-FFF2-40B4-BE49-F238E27FC236}">
                <a16:creationId xmlns:a16="http://schemas.microsoft.com/office/drawing/2014/main" id="{E8546738-C361-72B5-5396-A2086B56242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3">
            <a:extLst>
              <a:ext uri="{FF2B5EF4-FFF2-40B4-BE49-F238E27FC236}">
                <a16:creationId xmlns:a16="http://schemas.microsoft.com/office/drawing/2014/main" id="{2347A528-649E-F24D-A407-41ED479B99B8}"/>
              </a:ext>
            </a:extLst>
          </p:cNvPr>
          <p:cNvSpPr>
            <a:spLocks noGrp="1" noChangeArrowheads="1"/>
          </p:cNvSpPr>
          <p:nvPr>
            <p:ph type="sldNum" sz="quarter" idx="11"/>
          </p:nvPr>
        </p:nvSpPr>
        <p:spPr>
          <a:ln/>
        </p:spPr>
        <p:txBody>
          <a:bodyPr/>
          <a:lstStyle>
            <a:lvl1pPr>
              <a:defRPr/>
            </a:lvl1pPr>
          </a:lstStyle>
          <a:p>
            <a:fld id="{0A96BE19-EFA2-425B-8D99-CCBB22494AA2}" type="slidenum">
              <a:rPr lang="en-US" altLang="en-US"/>
              <a:pPr/>
              <a:t>‹#›</a:t>
            </a:fld>
            <a:endParaRPr lang="en-US" altLang="en-US"/>
          </a:p>
        </p:txBody>
      </p:sp>
      <p:sp>
        <p:nvSpPr>
          <p:cNvPr id="6" name="Rectangle 14">
            <a:extLst>
              <a:ext uri="{FF2B5EF4-FFF2-40B4-BE49-F238E27FC236}">
                <a16:creationId xmlns:a16="http://schemas.microsoft.com/office/drawing/2014/main" id="{D85E4A66-F540-D82C-211E-DFEB71792569}"/>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815401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a:extLst>
              <a:ext uri="{FF2B5EF4-FFF2-40B4-BE49-F238E27FC236}">
                <a16:creationId xmlns:a16="http://schemas.microsoft.com/office/drawing/2014/main" id="{2E7001AC-DE27-8B86-139E-7F190571D7B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3">
            <a:extLst>
              <a:ext uri="{FF2B5EF4-FFF2-40B4-BE49-F238E27FC236}">
                <a16:creationId xmlns:a16="http://schemas.microsoft.com/office/drawing/2014/main" id="{B11C1CC5-7C43-263B-C37F-2596FFE27296}"/>
              </a:ext>
            </a:extLst>
          </p:cNvPr>
          <p:cNvSpPr>
            <a:spLocks noGrp="1" noChangeArrowheads="1"/>
          </p:cNvSpPr>
          <p:nvPr>
            <p:ph type="sldNum" sz="quarter" idx="11"/>
          </p:nvPr>
        </p:nvSpPr>
        <p:spPr>
          <a:ln/>
        </p:spPr>
        <p:txBody>
          <a:bodyPr/>
          <a:lstStyle>
            <a:lvl1pPr>
              <a:defRPr/>
            </a:lvl1pPr>
          </a:lstStyle>
          <a:p>
            <a:fld id="{B3265DEC-AB73-4928-85AF-30FE6D3023B7}" type="slidenum">
              <a:rPr lang="en-US" altLang="en-US"/>
              <a:pPr/>
              <a:t>‹#›</a:t>
            </a:fld>
            <a:endParaRPr lang="en-US" altLang="en-US"/>
          </a:p>
        </p:txBody>
      </p:sp>
      <p:sp>
        <p:nvSpPr>
          <p:cNvPr id="7" name="Rectangle 14">
            <a:extLst>
              <a:ext uri="{FF2B5EF4-FFF2-40B4-BE49-F238E27FC236}">
                <a16:creationId xmlns:a16="http://schemas.microsoft.com/office/drawing/2014/main" id="{5B1F7E71-0742-D4ED-F90B-6E66A1B6E039}"/>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877604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
            <a:extLst>
              <a:ext uri="{FF2B5EF4-FFF2-40B4-BE49-F238E27FC236}">
                <a16:creationId xmlns:a16="http://schemas.microsoft.com/office/drawing/2014/main" id="{F7F0905B-D686-2281-264C-902AB28D2A82}"/>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3">
            <a:extLst>
              <a:ext uri="{FF2B5EF4-FFF2-40B4-BE49-F238E27FC236}">
                <a16:creationId xmlns:a16="http://schemas.microsoft.com/office/drawing/2014/main" id="{D9454941-FAF8-E145-BB8D-0917647882C3}"/>
              </a:ext>
            </a:extLst>
          </p:cNvPr>
          <p:cNvSpPr>
            <a:spLocks noGrp="1" noChangeArrowheads="1"/>
          </p:cNvSpPr>
          <p:nvPr>
            <p:ph type="sldNum" sz="quarter" idx="11"/>
          </p:nvPr>
        </p:nvSpPr>
        <p:spPr>
          <a:ln/>
        </p:spPr>
        <p:txBody>
          <a:bodyPr/>
          <a:lstStyle>
            <a:lvl1pPr>
              <a:defRPr/>
            </a:lvl1pPr>
          </a:lstStyle>
          <a:p>
            <a:fld id="{584E87A3-6FEC-440A-A3CC-1B0686F0EC1B}" type="slidenum">
              <a:rPr lang="en-US" altLang="en-US"/>
              <a:pPr/>
              <a:t>‹#›</a:t>
            </a:fld>
            <a:endParaRPr lang="en-US" altLang="en-US"/>
          </a:p>
        </p:txBody>
      </p:sp>
      <p:sp>
        <p:nvSpPr>
          <p:cNvPr id="9" name="Rectangle 14">
            <a:extLst>
              <a:ext uri="{FF2B5EF4-FFF2-40B4-BE49-F238E27FC236}">
                <a16:creationId xmlns:a16="http://schemas.microsoft.com/office/drawing/2014/main" id="{300E2610-55EC-AC6C-F2A5-6F726082BB80}"/>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383947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
            <a:extLst>
              <a:ext uri="{FF2B5EF4-FFF2-40B4-BE49-F238E27FC236}">
                <a16:creationId xmlns:a16="http://schemas.microsoft.com/office/drawing/2014/main" id="{DBCDD541-19DF-61AA-1E1E-49DEBEE9F166}"/>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3">
            <a:extLst>
              <a:ext uri="{FF2B5EF4-FFF2-40B4-BE49-F238E27FC236}">
                <a16:creationId xmlns:a16="http://schemas.microsoft.com/office/drawing/2014/main" id="{B6C35770-7604-8E8C-C93F-9313AE03F722}"/>
              </a:ext>
            </a:extLst>
          </p:cNvPr>
          <p:cNvSpPr>
            <a:spLocks noGrp="1" noChangeArrowheads="1"/>
          </p:cNvSpPr>
          <p:nvPr>
            <p:ph type="sldNum" sz="quarter" idx="11"/>
          </p:nvPr>
        </p:nvSpPr>
        <p:spPr>
          <a:ln/>
        </p:spPr>
        <p:txBody>
          <a:bodyPr/>
          <a:lstStyle>
            <a:lvl1pPr>
              <a:defRPr/>
            </a:lvl1pPr>
          </a:lstStyle>
          <a:p>
            <a:fld id="{BAF36D5B-9870-4693-99E8-3E7442B627AE}" type="slidenum">
              <a:rPr lang="en-US" altLang="en-US"/>
              <a:pPr/>
              <a:t>‹#›</a:t>
            </a:fld>
            <a:endParaRPr lang="en-US" altLang="en-US"/>
          </a:p>
        </p:txBody>
      </p:sp>
      <p:sp>
        <p:nvSpPr>
          <p:cNvPr id="5" name="Rectangle 14">
            <a:extLst>
              <a:ext uri="{FF2B5EF4-FFF2-40B4-BE49-F238E27FC236}">
                <a16:creationId xmlns:a16="http://schemas.microsoft.com/office/drawing/2014/main" id="{B644E989-95B5-E525-9137-B107C396C2F7}"/>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56649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BBF2942-CEA2-4FC0-056B-22924EF79A32}"/>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3">
            <a:extLst>
              <a:ext uri="{FF2B5EF4-FFF2-40B4-BE49-F238E27FC236}">
                <a16:creationId xmlns:a16="http://schemas.microsoft.com/office/drawing/2014/main" id="{1F378AA6-9934-0048-CE10-3AE6673CF5EE}"/>
              </a:ext>
            </a:extLst>
          </p:cNvPr>
          <p:cNvSpPr>
            <a:spLocks noGrp="1" noChangeArrowheads="1"/>
          </p:cNvSpPr>
          <p:nvPr>
            <p:ph type="sldNum" sz="quarter" idx="11"/>
          </p:nvPr>
        </p:nvSpPr>
        <p:spPr>
          <a:ln/>
        </p:spPr>
        <p:txBody>
          <a:bodyPr/>
          <a:lstStyle>
            <a:lvl1pPr>
              <a:defRPr/>
            </a:lvl1pPr>
          </a:lstStyle>
          <a:p>
            <a:fld id="{E6DE8FC9-190F-47F9-8EE6-CFE9469D6356}" type="slidenum">
              <a:rPr lang="en-US" altLang="en-US"/>
              <a:pPr/>
              <a:t>‹#›</a:t>
            </a:fld>
            <a:endParaRPr lang="en-US" altLang="en-US"/>
          </a:p>
        </p:txBody>
      </p:sp>
      <p:sp>
        <p:nvSpPr>
          <p:cNvPr id="4" name="Rectangle 14">
            <a:extLst>
              <a:ext uri="{FF2B5EF4-FFF2-40B4-BE49-F238E27FC236}">
                <a16:creationId xmlns:a16="http://schemas.microsoft.com/office/drawing/2014/main" id="{55A27B52-506E-2900-4F45-35E0D6DAAB1B}"/>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270963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a:extLst>
              <a:ext uri="{FF2B5EF4-FFF2-40B4-BE49-F238E27FC236}">
                <a16:creationId xmlns:a16="http://schemas.microsoft.com/office/drawing/2014/main" id="{45F0DFFF-EE21-265F-5D25-41EC966A610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3">
            <a:extLst>
              <a:ext uri="{FF2B5EF4-FFF2-40B4-BE49-F238E27FC236}">
                <a16:creationId xmlns:a16="http://schemas.microsoft.com/office/drawing/2014/main" id="{0785E513-33D0-F8B2-703D-FC308B0E5440}"/>
              </a:ext>
            </a:extLst>
          </p:cNvPr>
          <p:cNvSpPr>
            <a:spLocks noGrp="1" noChangeArrowheads="1"/>
          </p:cNvSpPr>
          <p:nvPr>
            <p:ph type="sldNum" sz="quarter" idx="11"/>
          </p:nvPr>
        </p:nvSpPr>
        <p:spPr>
          <a:ln/>
        </p:spPr>
        <p:txBody>
          <a:bodyPr/>
          <a:lstStyle>
            <a:lvl1pPr>
              <a:defRPr/>
            </a:lvl1pPr>
          </a:lstStyle>
          <a:p>
            <a:fld id="{15CCF71A-5423-4996-A1C8-621978638F7D}" type="slidenum">
              <a:rPr lang="en-US" altLang="en-US"/>
              <a:pPr/>
              <a:t>‹#›</a:t>
            </a:fld>
            <a:endParaRPr lang="en-US" altLang="en-US"/>
          </a:p>
        </p:txBody>
      </p:sp>
      <p:sp>
        <p:nvSpPr>
          <p:cNvPr id="7" name="Rectangle 14">
            <a:extLst>
              <a:ext uri="{FF2B5EF4-FFF2-40B4-BE49-F238E27FC236}">
                <a16:creationId xmlns:a16="http://schemas.microsoft.com/office/drawing/2014/main" id="{59CFC981-311E-37FF-0016-C390A633A3C5}"/>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507863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a:extLst>
              <a:ext uri="{FF2B5EF4-FFF2-40B4-BE49-F238E27FC236}">
                <a16:creationId xmlns:a16="http://schemas.microsoft.com/office/drawing/2014/main" id="{EAFD03CC-4896-8568-7D86-3904D7D958E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3">
            <a:extLst>
              <a:ext uri="{FF2B5EF4-FFF2-40B4-BE49-F238E27FC236}">
                <a16:creationId xmlns:a16="http://schemas.microsoft.com/office/drawing/2014/main" id="{B84E3D3B-D627-C504-CFF9-6382C8A66A6D}"/>
              </a:ext>
            </a:extLst>
          </p:cNvPr>
          <p:cNvSpPr>
            <a:spLocks noGrp="1" noChangeArrowheads="1"/>
          </p:cNvSpPr>
          <p:nvPr>
            <p:ph type="sldNum" sz="quarter" idx="11"/>
          </p:nvPr>
        </p:nvSpPr>
        <p:spPr>
          <a:ln/>
        </p:spPr>
        <p:txBody>
          <a:bodyPr/>
          <a:lstStyle>
            <a:lvl1pPr>
              <a:defRPr/>
            </a:lvl1pPr>
          </a:lstStyle>
          <a:p>
            <a:fld id="{6E08F660-AE36-48AC-878F-C4B1DDD5F5D6}" type="slidenum">
              <a:rPr lang="en-US" altLang="en-US"/>
              <a:pPr/>
              <a:t>‹#›</a:t>
            </a:fld>
            <a:endParaRPr lang="en-US" altLang="en-US"/>
          </a:p>
        </p:txBody>
      </p:sp>
      <p:sp>
        <p:nvSpPr>
          <p:cNvPr id="7" name="Rectangle 14">
            <a:extLst>
              <a:ext uri="{FF2B5EF4-FFF2-40B4-BE49-F238E27FC236}">
                <a16:creationId xmlns:a16="http://schemas.microsoft.com/office/drawing/2014/main" id="{48588914-0EB2-E9E9-C9F2-75D8A39AB24A}"/>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754291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F3ED34B2-1103-778F-A178-4B5AB849B2BF}"/>
              </a:ext>
            </a:extLst>
          </p:cNvPr>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4099" name="Rectangle 3">
            <a:extLst>
              <a:ext uri="{FF2B5EF4-FFF2-40B4-BE49-F238E27FC236}">
                <a16:creationId xmlns:a16="http://schemas.microsoft.com/office/drawing/2014/main" id="{6035162A-E9B8-7580-678B-F196E3162D7A}"/>
              </a:ext>
            </a:extLst>
          </p:cNvPr>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7DCCFB56-199C-4705-92A4-316E65EDA736}" type="slidenum">
              <a:rPr lang="en-US" altLang="en-US"/>
              <a:pPr/>
              <a:t>‹#›</a:t>
            </a:fld>
            <a:endParaRPr lang="en-US" altLang="en-US"/>
          </a:p>
        </p:txBody>
      </p:sp>
      <p:grpSp>
        <p:nvGrpSpPr>
          <p:cNvPr id="1028" name="Group 4">
            <a:extLst>
              <a:ext uri="{FF2B5EF4-FFF2-40B4-BE49-F238E27FC236}">
                <a16:creationId xmlns:a16="http://schemas.microsoft.com/office/drawing/2014/main" id="{D69A1493-1048-9349-972A-003E553BA953}"/>
              </a:ext>
            </a:extLst>
          </p:cNvPr>
          <p:cNvGrpSpPr>
            <a:grpSpLocks/>
          </p:cNvGrpSpPr>
          <p:nvPr/>
        </p:nvGrpSpPr>
        <p:grpSpPr bwMode="auto">
          <a:xfrm>
            <a:off x="0" y="0"/>
            <a:ext cx="9140825" cy="6850063"/>
            <a:chOff x="0" y="0"/>
            <a:chExt cx="5758" cy="4315"/>
          </a:xfrm>
        </p:grpSpPr>
        <p:grpSp>
          <p:nvGrpSpPr>
            <p:cNvPr id="1032" name="Group 5">
              <a:extLst>
                <a:ext uri="{FF2B5EF4-FFF2-40B4-BE49-F238E27FC236}">
                  <a16:creationId xmlns:a16="http://schemas.microsoft.com/office/drawing/2014/main" id="{BB7C7385-B222-1015-479B-4880191C36F5}"/>
                </a:ext>
              </a:extLst>
            </p:cNvPr>
            <p:cNvGrpSpPr>
              <a:grpSpLocks/>
            </p:cNvGrpSpPr>
            <p:nvPr userDrawn="1"/>
          </p:nvGrpSpPr>
          <p:grpSpPr bwMode="auto">
            <a:xfrm>
              <a:off x="1728" y="2230"/>
              <a:ext cx="4027" cy="2085"/>
              <a:chOff x="1728" y="2230"/>
              <a:chExt cx="4027" cy="2085"/>
            </a:xfrm>
          </p:grpSpPr>
          <p:sp>
            <p:nvSpPr>
              <p:cNvPr id="4102" name="Freeform 6">
                <a:extLst>
                  <a:ext uri="{FF2B5EF4-FFF2-40B4-BE49-F238E27FC236}">
                    <a16:creationId xmlns:a16="http://schemas.microsoft.com/office/drawing/2014/main" id="{525ECD43-3C76-34D8-99CE-EAEF40B6DA42}"/>
                  </a:ext>
                </a:extLst>
              </p:cNvPr>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eaLnBrk="0" hangingPunct="0">
                  <a:defRPr/>
                </a:pPr>
                <a:endParaRPr lang="en-US">
                  <a:cs typeface="+mn-cs"/>
                </a:endParaRPr>
              </a:p>
            </p:txBody>
          </p:sp>
          <p:sp>
            <p:nvSpPr>
              <p:cNvPr id="4103" name="Freeform 7">
                <a:extLst>
                  <a:ext uri="{FF2B5EF4-FFF2-40B4-BE49-F238E27FC236}">
                    <a16:creationId xmlns:a16="http://schemas.microsoft.com/office/drawing/2014/main" id="{2BDA33E6-FA37-4E60-0F51-80A2DAAD8036}"/>
                  </a:ext>
                </a:extLst>
              </p:cNvPr>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eaLnBrk="0" hangingPunct="0">
                  <a:defRPr/>
                </a:pPr>
                <a:endParaRPr lang="en-US">
                  <a:cs typeface="+mn-cs"/>
                </a:endParaRPr>
              </a:p>
            </p:txBody>
          </p:sp>
          <p:sp>
            <p:nvSpPr>
              <p:cNvPr id="4104" name="Freeform 8">
                <a:extLst>
                  <a:ext uri="{FF2B5EF4-FFF2-40B4-BE49-F238E27FC236}">
                    <a16:creationId xmlns:a16="http://schemas.microsoft.com/office/drawing/2014/main" id="{6E2C0E2F-08D7-2D58-AF6D-D550A62DFFD2}"/>
                  </a:ext>
                </a:extLst>
              </p:cNvPr>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eaLnBrk="0" hangingPunct="0">
                  <a:defRPr/>
                </a:pPr>
                <a:endParaRPr lang="en-US">
                  <a:cs typeface="+mn-cs"/>
                </a:endParaRPr>
              </a:p>
            </p:txBody>
          </p:sp>
          <p:sp>
            <p:nvSpPr>
              <p:cNvPr id="1038" name="Freeform 9">
                <a:extLst>
                  <a:ext uri="{FF2B5EF4-FFF2-40B4-BE49-F238E27FC236}">
                    <a16:creationId xmlns:a16="http://schemas.microsoft.com/office/drawing/2014/main" id="{DF18FC2A-A20E-2BB4-E3B0-2D7DC030ADFD}"/>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6" name="Freeform 10">
                <a:extLst>
                  <a:ext uri="{FF2B5EF4-FFF2-40B4-BE49-F238E27FC236}">
                    <a16:creationId xmlns:a16="http://schemas.microsoft.com/office/drawing/2014/main" id="{6032CB62-163C-A332-EA42-B026223E9698}"/>
                  </a:ext>
                </a:extLst>
              </p:cNvPr>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eaLnBrk="0" hangingPunct="0">
                  <a:defRPr/>
                </a:pPr>
                <a:endParaRPr lang="en-US">
                  <a:cs typeface="+mn-cs"/>
                </a:endParaRPr>
              </a:p>
            </p:txBody>
          </p:sp>
        </p:grpSp>
        <p:sp>
          <p:nvSpPr>
            <p:cNvPr id="4107" name="Freeform 11">
              <a:extLst>
                <a:ext uri="{FF2B5EF4-FFF2-40B4-BE49-F238E27FC236}">
                  <a16:creationId xmlns:a16="http://schemas.microsoft.com/office/drawing/2014/main" id="{C813B470-3A5B-90C2-A925-8062530F4678}"/>
                </a:ext>
              </a:extLst>
            </p:cNvPr>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eaLnBrk="0" hangingPunct="0">
                <a:defRPr/>
              </a:pPr>
              <a:endParaRPr lang="en-US">
                <a:cs typeface="+mn-cs"/>
              </a:endParaRPr>
            </a:p>
          </p:txBody>
        </p:sp>
        <p:sp>
          <p:nvSpPr>
            <p:cNvPr id="1034" name="Freeform 12">
              <a:extLst>
                <a:ext uri="{FF2B5EF4-FFF2-40B4-BE49-F238E27FC236}">
                  <a16:creationId xmlns:a16="http://schemas.microsoft.com/office/drawing/2014/main" id="{E9A9751D-7F46-9009-6DB4-9F0F6661FCC0}"/>
                </a:ext>
              </a:extLst>
            </p:cNvPr>
            <p:cNvSpPr>
              <a:spLocks/>
            </p:cNvSpPr>
            <p:nvPr/>
          </p:nvSpPr>
          <p:spPr bwMode="hidden">
            <a:xfrm>
              <a:off x="0" y="0"/>
              <a:ext cx="5758" cy="1776"/>
            </a:xfrm>
            <a:custGeom>
              <a:avLst/>
              <a:gdLst>
                <a:gd name="T0" fmla="*/ 0 w 5740"/>
                <a:gd name="T1" fmla="*/ 0 h 1906"/>
                <a:gd name="T2" fmla="*/ 0 w 5740"/>
                <a:gd name="T3" fmla="*/ 1906 h 1906"/>
                <a:gd name="T4" fmla="*/ 5740 w 5740"/>
                <a:gd name="T5" fmla="*/ 1906 h 1906"/>
                <a:gd name="T6" fmla="*/ 5740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109" name="Rectangle 13">
            <a:extLst>
              <a:ext uri="{FF2B5EF4-FFF2-40B4-BE49-F238E27FC236}">
                <a16:creationId xmlns:a16="http://schemas.microsoft.com/office/drawing/2014/main" id="{847CE424-C5AF-AE95-CDD7-693282A77511}"/>
              </a:ext>
            </a:extLst>
          </p:cNvPr>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110" name="Rectangle 14">
            <a:extLst>
              <a:ext uri="{FF2B5EF4-FFF2-40B4-BE49-F238E27FC236}">
                <a16:creationId xmlns:a16="http://schemas.microsoft.com/office/drawing/2014/main" id="{212F9CA6-8805-9372-D929-7B13DA71BA1B}"/>
              </a:ext>
            </a:extLst>
          </p:cNvPr>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atin typeface="Arial" charset="0"/>
                <a:cs typeface="+mn-cs"/>
              </a:defRPr>
            </a:lvl1pPr>
          </a:lstStyle>
          <a:p>
            <a:pPr>
              <a:defRPr/>
            </a:pPr>
            <a:endParaRPr lang="en-US"/>
          </a:p>
        </p:txBody>
      </p:sp>
      <p:sp>
        <p:nvSpPr>
          <p:cNvPr id="4111" name="Rectangle 15">
            <a:extLst>
              <a:ext uri="{FF2B5EF4-FFF2-40B4-BE49-F238E27FC236}">
                <a16:creationId xmlns:a16="http://schemas.microsoft.com/office/drawing/2014/main" id="{E23100DE-9AA2-B0D4-831A-0B1EF1B1B66A}"/>
              </a:ext>
            </a:extLst>
          </p:cNvPr>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dk2" tx1="lt1" bg2="dk1" tx2="lt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5">
            <a:extLst>
              <a:ext uri="{FF2B5EF4-FFF2-40B4-BE49-F238E27FC236}">
                <a16:creationId xmlns:a16="http://schemas.microsoft.com/office/drawing/2014/main" id="{2FA61145-747A-591C-D7C4-EA9A49A3794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F3B26660-E777-4DE5-BA76-2A0A8ACFAFFC}" type="slidenum">
              <a:rPr lang="en-US" altLang="en-US">
                <a:latin typeface="Arial" panose="020B0604020202020204" pitchFamily="34" charset="0"/>
              </a:rPr>
              <a:pPr eaLnBrk="1" hangingPunct="1"/>
              <a:t>1</a:t>
            </a:fld>
            <a:endParaRPr lang="en-US" altLang="en-US">
              <a:latin typeface="Arial" panose="020B0604020202020204" pitchFamily="34" charset="0"/>
            </a:endParaRPr>
          </a:p>
        </p:txBody>
      </p:sp>
      <p:sp>
        <p:nvSpPr>
          <p:cNvPr id="2050" name="Rectangle 2">
            <a:extLst>
              <a:ext uri="{FF2B5EF4-FFF2-40B4-BE49-F238E27FC236}">
                <a16:creationId xmlns:a16="http://schemas.microsoft.com/office/drawing/2014/main" id="{6A484982-8C8F-7923-9A31-A887B93CC6F2}"/>
              </a:ext>
            </a:extLst>
          </p:cNvPr>
          <p:cNvSpPr>
            <a:spLocks noGrp="1" noChangeArrowheads="1"/>
          </p:cNvSpPr>
          <p:nvPr>
            <p:ph type="ctrTitle"/>
          </p:nvPr>
        </p:nvSpPr>
        <p:spPr>
          <a:xfrm>
            <a:off x="685800" y="1447800"/>
            <a:ext cx="7772400" cy="1920875"/>
          </a:xfrm>
        </p:spPr>
        <p:txBody>
          <a:bodyPr/>
          <a:lstStyle/>
          <a:p>
            <a:pPr eaLnBrk="1" hangingPunct="1">
              <a:defRPr/>
            </a:pPr>
            <a:r>
              <a:rPr lang="en-US" dirty="0">
                <a:latin typeface="Calibri" panose="020F0502020204030204" pitchFamily="34" charset="0"/>
                <a:ea typeface="Calibri" panose="020F0502020204030204" pitchFamily="34" charset="0"/>
                <a:cs typeface="Calibri" panose="020F0502020204030204" pitchFamily="34" charset="0"/>
              </a:rPr>
              <a:t>Serving God With A Pure Conscience </a:t>
            </a:r>
          </a:p>
        </p:txBody>
      </p:sp>
      <p:sp>
        <p:nvSpPr>
          <p:cNvPr id="2051" name="Rectangle 3">
            <a:extLst>
              <a:ext uri="{FF2B5EF4-FFF2-40B4-BE49-F238E27FC236}">
                <a16:creationId xmlns:a16="http://schemas.microsoft.com/office/drawing/2014/main" id="{BB35B563-BB15-CBF4-34E2-384E20E4C036}"/>
              </a:ext>
            </a:extLst>
          </p:cNvPr>
          <p:cNvSpPr>
            <a:spLocks noGrp="1" noChangeArrowheads="1"/>
          </p:cNvSpPr>
          <p:nvPr>
            <p:ph type="subTitle" idx="1"/>
          </p:nvPr>
        </p:nvSpPr>
        <p:spPr>
          <a:xfrm>
            <a:off x="152400" y="3562544"/>
            <a:ext cx="8839200" cy="3066856"/>
          </a:xfrm>
        </p:spPr>
        <p:txBody>
          <a:bodyPr/>
          <a:lstStyle/>
          <a:p>
            <a:pPr eaLnBrk="1" hangingPunct="1">
              <a:defRPr/>
            </a:pPr>
            <a:r>
              <a:rPr lang="en-US" sz="4800" b="1" dirty="0">
                <a:solidFill>
                  <a:srgbClr val="FF0000"/>
                </a:solidFill>
                <a:latin typeface="Calibri" panose="020F0502020204030204" pitchFamily="34" charset="0"/>
                <a:ea typeface="Calibri" panose="020F0502020204030204" pitchFamily="34" charset="0"/>
                <a:cs typeface="Calibri" panose="020F0502020204030204" pitchFamily="34" charset="0"/>
              </a:rPr>
              <a:t>2 Timothy 1:3</a:t>
            </a:r>
          </a:p>
          <a:p>
            <a:pPr eaLnBrk="1" hangingPunct="1">
              <a:defRPr/>
            </a:pPr>
            <a:endParaRPr lang="en-US" sz="2400"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pPr eaLnBrk="1" hangingPunct="1">
              <a:defRPr/>
            </a:pPr>
            <a:endParaRPr lang="en-US" sz="2400"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pPr eaLnBrk="1" hangingPunct="1">
              <a:defRPr/>
            </a:pPr>
            <a:endParaRPr lang="en-US" sz="2400"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pPr eaLnBrk="1" hangingPunct="1">
              <a:defRPr/>
            </a:pPr>
            <a:endParaRPr lang="en-US" sz="2400"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pPr eaLnBrk="1" hangingPunct="1">
              <a:defRPr/>
            </a:pPr>
            <a:r>
              <a:rPr lang="nn-NO" sz="2400" b="1" dirty="0">
                <a:solidFill>
                  <a:srgbClr val="FF0000"/>
                </a:solidFill>
                <a:latin typeface="Calibri" panose="020F0502020204030204" pitchFamily="34" charset="0"/>
                <a:ea typeface="Calibri" panose="020F0502020204030204" pitchFamily="34" charset="0"/>
                <a:cs typeface="Calibri" panose="020F0502020204030204" pitchFamily="34" charset="0"/>
              </a:rPr>
              <a:t>(All Scriptures NASV 1995 unless otherwise noted)</a:t>
            </a:r>
            <a:endParaRPr lang="en-US" sz="2400"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4">
            <a:extLst>
              <a:ext uri="{FF2B5EF4-FFF2-40B4-BE49-F238E27FC236}">
                <a16:creationId xmlns:a16="http://schemas.microsoft.com/office/drawing/2014/main" id="{E9A392FD-E188-674F-7D89-35EB44E2DDBD}"/>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7EAB580E-975A-43E5-93F5-EA63A06D1AEE}" type="slidenum">
              <a:rPr lang="en-US" altLang="en-US">
                <a:latin typeface="Arial" panose="020B0604020202020204" pitchFamily="34" charset="0"/>
              </a:rPr>
              <a:pPr eaLnBrk="1" hangingPunct="1"/>
              <a:t>10</a:t>
            </a:fld>
            <a:endParaRPr lang="en-US" altLang="en-US">
              <a:latin typeface="Arial" panose="020B0604020202020204" pitchFamily="34" charset="0"/>
            </a:endParaRPr>
          </a:p>
        </p:txBody>
      </p:sp>
      <p:sp>
        <p:nvSpPr>
          <p:cNvPr id="10242" name="Rectangle 2">
            <a:extLst>
              <a:ext uri="{FF2B5EF4-FFF2-40B4-BE49-F238E27FC236}">
                <a16:creationId xmlns:a16="http://schemas.microsoft.com/office/drawing/2014/main" id="{42C74BD0-9E92-D421-A10A-FFD5D2E70AA0}"/>
              </a:ext>
            </a:extLst>
          </p:cNvPr>
          <p:cNvSpPr>
            <a:spLocks noGrp="1" noRot="1" noChangeArrowheads="1"/>
          </p:cNvSpPr>
          <p:nvPr>
            <p:ph type="title"/>
          </p:nvPr>
        </p:nvSpPr>
        <p:spPr>
          <a:xfrm>
            <a:off x="457200" y="274638"/>
            <a:ext cx="8229600" cy="487362"/>
          </a:xfrm>
        </p:spPr>
        <p:txBody>
          <a:bodyPr/>
          <a:lstStyle/>
          <a:p>
            <a:pPr eaLnBrk="1" hangingPunct="1">
              <a:defRPr/>
            </a:pPr>
            <a:r>
              <a:rPr lang="en-US" sz="4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Conscience Defined</a:t>
            </a:r>
          </a:p>
        </p:txBody>
      </p:sp>
      <p:sp>
        <p:nvSpPr>
          <p:cNvPr id="8196" name="Rectangle 3">
            <a:extLst>
              <a:ext uri="{FF2B5EF4-FFF2-40B4-BE49-F238E27FC236}">
                <a16:creationId xmlns:a16="http://schemas.microsoft.com/office/drawing/2014/main" id="{70DAA8A8-9991-9425-074D-3E0077A1054D}"/>
              </a:ext>
            </a:extLst>
          </p:cNvPr>
          <p:cNvSpPr>
            <a:spLocks noGrp="1" noChangeArrowheads="1"/>
          </p:cNvSpPr>
          <p:nvPr>
            <p:ph type="body" idx="1"/>
          </p:nvPr>
        </p:nvSpPr>
        <p:spPr>
          <a:xfrm>
            <a:off x="152400" y="771330"/>
            <a:ext cx="8839200" cy="6010469"/>
          </a:xfrm>
        </p:spPr>
        <p:txBody>
          <a:bodyPr/>
          <a:lstStyle/>
          <a:p>
            <a:pPr eaLnBrk="1" hangingPunct="1"/>
            <a:r>
              <a:rPr lang="en-US" altLang="en-US" sz="3000" dirty="0">
                <a:effectLst/>
                <a:latin typeface="Calibri" panose="020F0502020204030204" pitchFamily="34" charset="0"/>
                <a:ea typeface="Calibri" panose="020F0502020204030204" pitchFamily="34" charset="0"/>
                <a:cs typeface="Calibri" panose="020F0502020204030204" pitchFamily="34" charset="0"/>
              </a:rPr>
              <a:t>Note: Conscience is a process of thought that distinguishes or makes moral judgments.</a:t>
            </a:r>
          </a:p>
          <a:p>
            <a:pPr eaLnBrk="1" hangingPunct="1">
              <a:buFont typeface="Wingdings" panose="05000000000000000000" pitchFamily="2" charset="2"/>
              <a:buChar char="Ø"/>
            </a:pPr>
            <a:r>
              <a:rPr lang="en-US" altLang="en-US" sz="3000" dirty="0">
                <a:effectLst/>
                <a:latin typeface="Calibri" panose="020F0502020204030204" pitchFamily="34" charset="0"/>
                <a:ea typeface="Calibri" panose="020F0502020204030204" pitchFamily="34" charset="0"/>
                <a:cs typeface="Calibri" panose="020F0502020204030204" pitchFamily="34" charset="0"/>
              </a:rPr>
              <a:t>Conscience must be properly taught.</a:t>
            </a:r>
          </a:p>
          <a:p>
            <a:pPr marL="0" indent="0" algn="ctr" eaLnBrk="1" hangingPunct="1">
              <a:buNone/>
            </a:pPr>
            <a:r>
              <a:rPr lang="en-US" altLang="en-US" sz="2400" i="1" dirty="0">
                <a:effectLst/>
                <a:latin typeface="Calibri" panose="020F0502020204030204" pitchFamily="34" charset="0"/>
                <a:ea typeface="Calibri" panose="020F0502020204030204" pitchFamily="34" charset="0"/>
                <a:cs typeface="Calibri" panose="020F0502020204030204" pitchFamily="34" charset="0"/>
              </a:rPr>
              <a:t>“Concerning him we have much to say, and it is hard to explain, since you have become dull of hearing. For though </a:t>
            </a:r>
            <a:r>
              <a:rPr lang="en-US" altLang="en-US" sz="2400" b="1" i="1" dirty="0">
                <a:effectLst/>
                <a:latin typeface="Calibri" panose="020F0502020204030204" pitchFamily="34" charset="0"/>
                <a:ea typeface="Calibri" panose="020F0502020204030204" pitchFamily="34" charset="0"/>
                <a:cs typeface="Calibri" panose="020F0502020204030204" pitchFamily="34" charset="0"/>
              </a:rPr>
              <a:t>by this time you ought to be teachers</a:t>
            </a:r>
            <a:r>
              <a:rPr lang="en-US" altLang="en-US" sz="2400" i="1" dirty="0">
                <a:effectLst/>
                <a:latin typeface="Calibri" panose="020F0502020204030204" pitchFamily="34" charset="0"/>
                <a:ea typeface="Calibri" panose="020F0502020204030204" pitchFamily="34" charset="0"/>
                <a:cs typeface="Calibri" panose="020F0502020204030204" pitchFamily="34" charset="0"/>
              </a:rPr>
              <a:t>, you have need again for someone to teach you the elementary principles of the oracles of God, and you have come to need milk and not solid food. For everyone who partakes only of milk is not accustomed to the word of righteousness, for he is an infant. But solid food is for the mature, who </a:t>
            </a:r>
            <a:r>
              <a:rPr lang="en-US" altLang="en-US" sz="2400" b="1" i="1" dirty="0">
                <a:effectLst/>
                <a:latin typeface="Calibri" panose="020F0502020204030204" pitchFamily="34" charset="0"/>
                <a:ea typeface="Calibri" panose="020F0502020204030204" pitchFamily="34" charset="0"/>
                <a:cs typeface="Calibri" panose="020F0502020204030204" pitchFamily="34" charset="0"/>
              </a:rPr>
              <a:t>because of practice have their senses trained </a:t>
            </a:r>
            <a:r>
              <a:rPr lang="en-US" altLang="en-US" sz="2400" i="1" dirty="0">
                <a:effectLst/>
                <a:latin typeface="Calibri" panose="020F0502020204030204" pitchFamily="34" charset="0"/>
                <a:ea typeface="Calibri" panose="020F0502020204030204" pitchFamily="34" charset="0"/>
                <a:cs typeface="Calibri" panose="020F0502020204030204" pitchFamily="34" charset="0"/>
              </a:rPr>
              <a:t>to discern good and evil.”</a:t>
            </a:r>
            <a:r>
              <a:rPr lang="en-US" altLang="en-US" sz="2400" dirty="0">
                <a:effectLst/>
                <a:latin typeface="Calibri" panose="020F0502020204030204" pitchFamily="34" charset="0"/>
                <a:ea typeface="Calibri" panose="020F0502020204030204" pitchFamily="34" charset="0"/>
                <a:cs typeface="Calibri" panose="020F0502020204030204" pitchFamily="34" charset="0"/>
              </a:rPr>
              <a:t> </a:t>
            </a:r>
            <a:r>
              <a:rPr lang="en-US" altLang="en-US"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(Hebrews 5:11-14)</a:t>
            </a:r>
          </a:p>
          <a:p>
            <a:pPr eaLnBrk="1" hangingPunct="1"/>
            <a:r>
              <a:rPr lang="en-US" altLang="en-US" sz="3000" dirty="0">
                <a:effectLst/>
                <a:latin typeface="Calibri" panose="020F0502020204030204" pitchFamily="34" charset="0"/>
                <a:ea typeface="Calibri" panose="020F0502020204030204" pitchFamily="34" charset="0"/>
                <a:cs typeface="Calibri" panose="020F0502020204030204" pitchFamily="34" charset="0"/>
              </a:rPr>
              <a:t>A properly taught and trained conscience will appreciate and understand what is </a:t>
            </a:r>
            <a:r>
              <a:rPr lang="en-US" altLang="en-US" sz="3000" b="1" dirty="0">
                <a:effectLst/>
                <a:latin typeface="Calibri" panose="020F0502020204030204" pitchFamily="34" charset="0"/>
                <a:ea typeface="Calibri" panose="020F0502020204030204" pitchFamily="34" charset="0"/>
                <a:cs typeface="Calibri" panose="020F0502020204030204" pitchFamily="34" charset="0"/>
              </a:rPr>
              <a:t>true</a:t>
            </a:r>
            <a:r>
              <a:rPr lang="en-US" altLang="en-US" sz="3000" dirty="0">
                <a:effectLst/>
                <a:latin typeface="Calibri" panose="020F0502020204030204" pitchFamily="34" charset="0"/>
                <a:ea typeface="Calibri" panose="020F0502020204030204" pitchFamily="34" charset="0"/>
                <a:cs typeface="Calibri" panose="020F0502020204030204" pitchFamily="34" charset="0"/>
              </a:rPr>
              <a:t> and reject what is </a:t>
            </a:r>
            <a:r>
              <a:rPr lang="en-US" altLang="en-US" sz="3000" b="1" dirty="0">
                <a:effectLst/>
                <a:latin typeface="Calibri" panose="020F0502020204030204" pitchFamily="34" charset="0"/>
                <a:ea typeface="Calibri" panose="020F0502020204030204" pitchFamily="34" charset="0"/>
                <a:cs typeface="Calibri" panose="020F0502020204030204" pitchFamily="34" charset="0"/>
              </a:rPr>
              <a:t>false</a:t>
            </a:r>
            <a:r>
              <a:rPr lang="en-US" altLang="en-US" sz="3000" dirty="0">
                <a:effectLst/>
                <a:latin typeface="Calibri" panose="020F0502020204030204" pitchFamily="34" charset="0"/>
                <a:ea typeface="Calibri" panose="020F0502020204030204" pitchFamily="34" charset="0"/>
                <a:cs typeface="Calibri" panose="020F0502020204030204"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6">
                                            <p:txEl>
                                              <p:pRg st="0" end="0"/>
                                            </p:txEl>
                                          </p:spTgt>
                                        </p:tgtEl>
                                        <p:attrNameLst>
                                          <p:attrName>style.visibility</p:attrName>
                                        </p:attrNameLst>
                                      </p:cBhvr>
                                      <p:to>
                                        <p:strVal val="visible"/>
                                      </p:to>
                                    </p:set>
                                    <p:anim calcmode="lin" valueType="num">
                                      <p:cBhvr additive="base">
                                        <p:cTn id="7" dur="500" fill="hold"/>
                                        <p:tgtEl>
                                          <p:spTgt spid="819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19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196">
                                            <p:txEl>
                                              <p:pRg st="1" end="1"/>
                                            </p:txEl>
                                          </p:spTgt>
                                        </p:tgtEl>
                                        <p:attrNameLst>
                                          <p:attrName>style.visibility</p:attrName>
                                        </p:attrNameLst>
                                      </p:cBhvr>
                                      <p:to>
                                        <p:strVal val="visible"/>
                                      </p:to>
                                    </p:set>
                                    <p:anim calcmode="lin" valueType="num">
                                      <p:cBhvr additive="base">
                                        <p:cTn id="13" dur="500" fill="hold"/>
                                        <p:tgtEl>
                                          <p:spTgt spid="819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19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196">
                                            <p:txEl>
                                              <p:pRg st="2" end="2"/>
                                            </p:txEl>
                                          </p:spTgt>
                                        </p:tgtEl>
                                        <p:attrNameLst>
                                          <p:attrName>style.visibility</p:attrName>
                                        </p:attrNameLst>
                                      </p:cBhvr>
                                      <p:to>
                                        <p:strVal val="visible"/>
                                      </p:to>
                                    </p:set>
                                    <p:anim calcmode="lin" valueType="num">
                                      <p:cBhvr additive="base">
                                        <p:cTn id="19" dur="500" fill="hold"/>
                                        <p:tgtEl>
                                          <p:spTgt spid="819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19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196">
                                            <p:txEl>
                                              <p:pRg st="3" end="3"/>
                                            </p:txEl>
                                          </p:spTgt>
                                        </p:tgtEl>
                                        <p:attrNameLst>
                                          <p:attrName>style.visibility</p:attrName>
                                        </p:attrNameLst>
                                      </p:cBhvr>
                                      <p:to>
                                        <p:strVal val="visible"/>
                                      </p:to>
                                    </p:set>
                                    <p:anim calcmode="lin" valueType="num">
                                      <p:cBhvr additive="base">
                                        <p:cTn id="25" dur="500" fill="hold"/>
                                        <p:tgtEl>
                                          <p:spTgt spid="819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19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Slide Number Placeholder 4">
            <a:extLst>
              <a:ext uri="{FF2B5EF4-FFF2-40B4-BE49-F238E27FC236}">
                <a16:creationId xmlns:a16="http://schemas.microsoft.com/office/drawing/2014/main" id="{6B03E194-2C0C-0CA8-D7DD-A5CB6EBDBBB1}"/>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C344965C-8527-4712-9922-9D988A32F31B}" type="slidenum">
              <a:rPr lang="en-US" altLang="en-US">
                <a:latin typeface="Arial" panose="020B0604020202020204" pitchFamily="34" charset="0"/>
              </a:rPr>
              <a:pPr eaLnBrk="1" hangingPunct="1"/>
              <a:t>11</a:t>
            </a:fld>
            <a:endParaRPr lang="en-US" altLang="en-US">
              <a:latin typeface="Arial" panose="020B0604020202020204" pitchFamily="34" charset="0"/>
            </a:endParaRPr>
          </a:p>
        </p:txBody>
      </p:sp>
      <p:sp>
        <p:nvSpPr>
          <p:cNvPr id="9219" name="Rectangle 2">
            <a:extLst>
              <a:ext uri="{FF2B5EF4-FFF2-40B4-BE49-F238E27FC236}">
                <a16:creationId xmlns:a16="http://schemas.microsoft.com/office/drawing/2014/main" id="{AD7069F5-195B-A712-4949-DF9372900AE5}"/>
              </a:ext>
            </a:extLst>
          </p:cNvPr>
          <p:cNvSpPr>
            <a:spLocks noGrp="1" noRot="1" noChangeArrowheads="1"/>
          </p:cNvSpPr>
          <p:nvPr>
            <p:ph type="title"/>
          </p:nvPr>
        </p:nvSpPr>
        <p:spPr>
          <a:xfrm>
            <a:off x="76200" y="37322"/>
            <a:ext cx="8991600" cy="1105678"/>
          </a:xfrm>
        </p:spPr>
        <p:txBody>
          <a:bodyPr/>
          <a:lstStyle/>
          <a:p>
            <a:pPr eaLnBrk="1" hangingPunct="1"/>
            <a:r>
              <a:rPr lang="en-US" altLang="en-US" sz="4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The Conscience May Not Always Be A Reliable Guide …</a:t>
            </a:r>
          </a:p>
        </p:txBody>
      </p:sp>
      <p:sp>
        <p:nvSpPr>
          <p:cNvPr id="11267" name="Rectangle 3">
            <a:extLst>
              <a:ext uri="{FF2B5EF4-FFF2-40B4-BE49-F238E27FC236}">
                <a16:creationId xmlns:a16="http://schemas.microsoft.com/office/drawing/2014/main" id="{25017AE5-E84A-D077-798F-AFEE058EFE50}"/>
              </a:ext>
            </a:extLst>
          </p:cNvPr>
          <p:cNvSpPr>
            <a:spLocks noGrp="1" noChangeArrowheads="1"/>
          </p:cNvSpPr>
          <p:nvPr>
            <p:ph type="body" idx="1"/>
          </p:nvPr>
        </p:nvSpPr>
        <p:spPr>
          <a:xfrm>
            <a:off x="76200" y="1066800"/>
            <a:ext cx="8991600" cy="5791200"/>
          </a:xfrm>
        </p:spPr>
        <p:txBody>
          <a:bodyPr/>
          <a:lstStyle/>
          <a:p>
            <a:pPr eaLnBrk="1" hangingPunct="1">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Paul had served God with a good conscience throughout his life …</a:t>
            </a:r>
          </a:p>
          <a:p>
            <a:pPr marL="0" indent="0" algn="ctr" eaLnBrk="1" hangingPunct="1">
              <a:buNone/>
              <a:defRPr/>
            </a:pPr>
            <a:r>
              <a:rPr lang="en-US" sz="24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“Paul, looking intently at the Council, said, ‘Brethren, I have lived my life with a perfectly good conscience before God </a:t>
            </a:r>
            <a:r>
              <a:rPr lang="en-US" sz="2400" b="1"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up to this day</a:t>
            </a:r>
            <a:r>
              <a:rPr lang="en-US" sz="24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br>
              <a:rPr lang="en-US"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en-US" sz="2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(Acts 23:1)</a:t>
            </a:r>
          </a:p>
          <a:p>
            <a:pPr eaLnBrk="1" hangingPunct="1">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Even when he was persecuting Christians!</a:t>
            </a:r>
          </a:p>
          <a:p>
            <a:pPr marL="0" indent="0" algn="ctr" eaLnBrk="1" hangingPunct="1">
              <a:buNone/>
              <a:defRPr/>
            </a:pPr>
            <a:r>
              <a:rPr lang="en-US" sz="24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“So then, I thought to myself that I had to do many things hostile to the name of Jesus of Nazareth. And this is just what I did in Jerusalem; not only did I lock up many of the saints in prisons, having received authority from the chief priests, but also when they were being put to death I cast my vote against them. And as I punished them often in all the synagogues, I tried to force them to blaspheme; and being furiously enraged at them, I kept pursuing them even to foreign cities.” </a:t>
            </a:r>
            <a:br>
              <a:rPr lang="en-US" sz="24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en-US" sz="2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(Acts 26:9-11)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fade">
                                      <p:cBhvr>
                                        <p:cTn id="7" dur="1000"/>
                                        <p:tgtEl>
                                          <p:spTgt spid="11267">
                                            <p:txEl>
                                              <p:pRg st="0" end="0"/>
                                            </p:txEl>
                                          </p:spTgt>
                                        </p:tgtEl>
                                      </p:cBhvr>
                                    </p:animEffect>
                                    <p:anim calcmode="lin" valueType="num">
                                      <p:cBhvr>
                                        <p:cTn id="8" dur="10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26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267">
                                            <p:txEl>
                                              <p:pRg st="1" end="1"/>
                                            </p:txEl>
                                          </p:spTgt>
                                        </p:tgtEl>
                                        <p:attrNameLst>
                                          <p:attrName>style.visibility</p:attrName>
                                        </p:attrNameLst>
                                      </p:cBhvr>
                                      <p:to>
                                        <p:strVal val="visible"/>
                                      </p:to>
                                    </p:set>
                                    <p:animEffect transition="in" filter="fade">
                                      <p:cBhvr>
                                        <p:cTn id="14" dur="1000"/>
                                        <p:tgtEl>
                                          <p:spTgt spid="11267">
                                            <p:txEl>
                                              <p:pRg st="1" end="1"/>
                                            </p:txEl>
                                          </p:spTgt>
                                        </p:tgtEl>
                                      </p:cBhvr>
                                    </p:animEffect>
                                    <p:anim calcmode="lin" valueType="num">
                                      <p:cBhvr>
                                        <p:cTn id="15" dur="10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26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267">
                                            <p:txEl>
                                              <p:pRg st="2" end="2"/>
                                            </p:txEl>
                                          </p:spTgt>
                                        </p:tgtEl>
                                        <p:attrNameLst>
                                          <p:attrName>style.visibility</p:attrName>
                                        </p:attrNameLst>
                                      </p:cBhvr>
                                      <p:to>
                                        <p:strVal val="visible"/>
                                      </p:to>
                                    </p:set>
                                    <p:animEffect transition="in" filter="fade">
                                      <p:cBhvr>
                                        <p:cTn id="21" dur="1000"/>
                                        <p:tgtEl>
                                          <p:spTgt spid="11267">
                                            <p:txEl>
                                              <p:pRg st="2" end="2"/>
                                            </p:txEl>
                                          </p:spTgt>
                                        </p:tgtEl>
                                      </p:cBhvr>
                                    </p:animEffect>
                                    <p:anim calcmode="lin" valueType="num">
                                      <p:cBhvr>
                                        <p:cTn id="22" dur="1000" fill="hold"/>
                                        <p:tgtEl>
                                          <p:spTgt spid="1126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126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267">
                                            <p:txEl>
                                              <p:pRg st="3" end="3"/>
                                            </p:txEl>
                                          </p:spTgt>
                                        </p:tgtEl>
                                        <p:attrNameLst>
                                          <p:attrName>style.visibility</p:attrName>
                                        </p:attrNameLst>
                                      </p:cBhvr>
                                      <p:to>
                                        <p:strVal val="visible"/>
                                      </p:to>
                                    </p:set>
                                    <p:animEffect transition="in" filter="fade">
                                      <p:cBhvr>
                                        <p:cTn id="28" dur="1000"/>
                                        <p:tgtEl>
                                          <p:spTgt spid="11267">
                                            <p:txEl>
                                              <p:pRg st="3" end="3"/>
                                            </p:txEl>
                                          </p:spTgt>
                                        </p:tgtEl>
                                      </p:cBhvr>
                                    </p:animEffect>
                                    <p:anim calcmode="lin" valueType="num">
                                      <p:cBhvr>
                                        <p:cTn id="29" dur="1000" fill="hold"/>
                                        <p:tgtEl>
                                          <p:spTgt spid="1126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126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Slide Number Placeholder 4">
            <a:extLst>
              <a:ext uri="{FF2B5EF4-FFF2-40B4-BE49-F238E27FC236}">
                <a16:creationId xmlns:a16="http://schemas.microsoft.com/office/drawing/2014/main" id="{BFE2C6AF-5A20-144D-7CEB-018124639D36}"/>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0CD455E2-5634-42F2-A0E1-643AE199FB0A}" type="slidenum">
              <a:rPr lang="en-US" altLang="en-US">
                <a:latin typeface="Arial" panose="020B0604020202020204" pitchFamily="34" charset="0"/>
              </a:rPr>
              <a:pPr eaLnBrk="1" hangingPunct="1"/>
              <a:t>12</a:t>
            </a:fld>
            <a:endParaRPr lang="en-US" altLang="en-US">
              <a:latin typeface="Arial" panose="020B0604020202020204" pitchFamily="34" charset="0"/>
            </a:endParaRPr>
          </a:p>
        </p:txBody>
      </p:sp>
      <p:sp>
        <p:nvSpPr>
          <p:cNvPr id="25603" name="Rectangle 3">
            <a:extLst>
              <a:ext uri="{FF2B5EF4-FFF2-40B4-BE49-F238E27FC236}">
                <a16:creationId xmlns:a16="http://schemas.microsoft.com/office/drawing/2014/main" id="{956C2C4F-19E4-7423-9601-1B800734F945}"/>
              </a:ext>
            </a:extLst>
          </p:cNvPr>
          <p:cNvSpPr>
            <a:spLocks noGrp="1" noChangeArrowheads="1"/>
          </p:cNvSpPr>
          <p:nvPr>
            <p:ph type="body" idx="1"/>
          </p:nvPr>
        </p:nvSpPr>
        <p:spPr>
          <a:xfrm>
            <a:off x="381000" y="1143000"/>
            <a:ext cx="8305800" cy="5562600"/>
          </a:xfrm>
        </p:spPr>
        <p:txBody>
          <a:bodyPr/>
          <a:lstStyle/>
          <a:p>
            <a:pPr eaLnBrk="1" hangingPunct="1">
              <a:buFont typeface="Wingdings" panose="05000000000000000000" pitchFamily="2" charset="2"/>
              <a:buNone/>
              <a:defRPr/>
            </a:pPr>
            <a:r>
              <a:rPr lang="en-US" sz="4000" u="sng" dirty="0">
                <a:latin typeface="Calibri" panose="020F0502020204030204" pitchFamily="34" charset="0"/>
                <a:ea typeface="Calibri" panose="020F0502020204030204" pitchFamily="34" charset="0"/>
                <a:cs typeface="Calibri" panose="020F0502020204030204" pitchFamily="34" charset="0"/>
              </a:rPr>
              <a:t>Important questions</a:t>
            </a:r>
            <a:r>
              <a:rPr lang="en-US" sz="4000" dirty="0">
                <a:latin typeface="Calibri" panose="020F0502020204030204" pitchFamily="34" charset="0"/>
                <a:ea typeface="Calibri" panose="020F0502020204030204" pitchFamily="34" charset="0"/>
                <a:cs typeface="Calibri" panose="020F0502020204030204" pitchFamily="34" charset="0"/>
              </a:rPr>
              <a:t>:</a:t>
            </a:r>
          </a:p>
          <a:p>
            <a:pPr eaLnBrk="1" hangingPunct="1">
              <a:buFont typeface="Wingdings" panose="05000000000000000000" pitchFamily="2" charset="2"/>
              <a:buNone/>
              <a:defRPr/>
            </a:pPr>
            <a:r>
              <a:rPr lang="en-US" dirty="0">
                <a:latin typeface="Calibri" panose="020F0502020204030204" pitchFamily="34" charset="0"/>
                <a:ea typeface="Calibri" panose="020F0502020204030204" pitchFamily="34" charset="0"/>
                <a:cs typeface="Calibri" panose="020F0502020204030204" pitchFamily="34" charset="0"/>
              </a:rPr>
              <a:t>1. Is what we </a:t>
            </a:r>
            <a:r>
              <a:rPr lang="en-US" sz="4400" dirty="0">
                <a:latin typeface="Calibri" panose="020F0502020204030204" pitchFamily="34" charset="0"/>
                <a:ea typeface="Calibri" panose="020F0502020204030204" pitchFamily="34" charset="0"/>
                <a:cs typeface="Calibri" panose="020F0502020204030204" pitchFamily="34" charset="0"/>
              </a:rPr>
              <a:t>consider</a:t>
            </a:r>
            <a:r>
              <a:rPr lang="en-US" dirty="0">
                <a:latin typeface="Calibri" panose="020F0502020204030204" pitchFamily="34" charset="0"/>
                <a:ea typeface="Calibri" panose="020F0502020204030204" pitchFamily="34" charset="0"/>
                <a:cs typeface="Calibri" panose="020F0502020204030204" pitchFamily="34" charset="0"/>
              </a:rPr>
              <a:t> morally good or bad </a:t>
            </a:r>
            <a:r>
              <a:rPr lang="en-US" sz="4400" dirty="0">
                <a:latin typeface="Calibri" panose="020F0502020204030204" pitchFamily="34" charset="0"/>
                <a:ea typeface="Calibri" panose="020F0502020204030204" pitchFamily="34" charset="0"/>
                <a:cs typeface="Calibri" panose="020F0502020204030204" pitchFamily="34" charset="0"/>
              </a:rPr>
              <a:t>actually</a:t>
            </a:r>
            <a:r>
              <a:rPr lang="en-US" dirty="0">
                <a:latin typeface="Calibri" panose="020F0502020204030204" pitchFamily="34" charset="0"/>
                <a:ea typeface="Calibri" panose="020F0502020204030204" pitchFamily="34" charset="0"/>
                <a:cs typeface="Calibri" panose="020F0502020204030204" pitchFamily="34" charset="0"/>
              </a:rPr>
              <a:t> good or bad?</a:t>
            </a:r>
          </a:p>
          <a:p>
            <a:pPr eaLnBrk="1" hangingPunct="1">
              <a:buFont typeface="Wingdings" panose="05000000000000000000" pitchFamily="2" charset="2"/>
              <a:buNone/>
              <a:defRPr/>
            </a:pPr>
            <a:r>
              <a:rPr lang="en-US" dirty="0">
                <a:latin typeface="Calibri" panose="020F0502020204030204" pitchFamily="34" charset="0"/>
                <a:ea typeface="Calibri" panose="020F0502020204030204" pitchFamily="34" charset="0"/>
                <a:cs typeface="Calibri" panose="020F0502020204030204" pitchFamily="34" charset="0"/>
              </a:rPr>
              <a:t>2. Are our judgments based upon </a:t>
            </a:r>
            <a:r>
              <a:rPr lang="en-US" sz="4000" dirty="0">
                <a:latin typeface="Calibri" panose="020F0502020204030204" pitchFamily="34" charset="0"/>
                <a:ea typeface="Calibri" panose="020F0502020204030204" pitchFamily="34" charset="0"/>
                <a:cs typeface="Calibri" panose="020F0502020204030204" pitchFamily="34" charset="0"/>
              </a:rPr>
              <a:t>God’s absolute truths</a:t>
            </a:r>
            <a:r>
              <a:rPr lang="en-US" dirty="0">
                <a:latin typeface="Calibri" panose="020F0502020204030204" pitchFamily="34" charset="0"/>
                <a:ea typeface="Calibri" panose="020F0502020204030204" pitchFamily="34" charset="0"/>
                <a:cs typeface="Calibri" panose="020F0502020204030204" pitchFamily="34" charset="0"/>
              </a:rPr>
              <a:t>, or our own </a:t>
            </a:r>
            <a:r>
              <a:rPr lang="en-US" sz="4000" dirty="0">
                <a:latin typeface="Calibri" panose="020F0502020204030204" pitchFamily="34" charset="0"/>
                <a:ea typeface="Calibri" panose="020F0502020204030204" pitchFamily="34" charset="0"/>
                <a:cs typeface="Calibri" panose="020F0502020204030204" pitchFamily="34" charset="0"/>
              </a:rPr>
              <a:t>think so?</a:t>
            </a:r>
            <a:br>
              <a:rPr lang="en-US" sz="4000" dirty="0">
                <a:latin typeface="Calibri" panose="020F0502020204030204" pitchFamily="34" charset="0"/>
                <a:ea typeface="Calibri" panose="020F0502020204030204" pitchFamily="34" charset="0"/>
                <a:cs typeface="Calibri" panose="020F0502020204030204" pitchFamily="34" charset="0"/>
              </a:rPr>
            </a:br>
            <a:r>
              <a:rPr lang="en-US" b="1" dirty="0">
                <a:solidFill>
                  <a:srgbClr val="FF0000"/>
                </a:solidFill>
                <a:latin typeface="Calibri" panose="020F0502020204030204" pitchFamily="34" charset="0"/>
                <a:ea typeface="Calibri" panose="020F0502020204030204" pitchFamily="34" charset="0"/>
                <a:cs typeface="Calibri" panose="020F0502020204030204" pitchFamily="34" charset="0"/>
              </a:rPr>
              <a:t>(cf. Proverbs 14:12 and 16:25)</a:t>
            </a:r>
          </a:p>
          <a:p>
            <a:pPr eaLnBrk="1" hangingPunct="1">
              <a:buFont typeface="Wingdings" panose="05000000000000000000" pitchFamily="2" charset="2"/>
              <a:buNone/>
              <a:defRPr/>
            </a:pPr>
            <a:r>
              <a:rPr lang="en-US" sz="3600" dirty="0">
                <a:latin typeface="Calibri" panose="020F0502020204030204" pitchFamily="34" charset="0"/>
                <a:ea typeface="Calibri" panose="020F0502020204030204" pitchFamily="34" charset="0"/>
                <a:cs typeface="Calibri" panose="020F0502020204030204" pitchFamily="34" charset="0"/>
              </a:rPr>
              <a:t>3. Has our conscience been properly set?</a:t>
            </a:r>
          </a:p>
        </p:txBody>
      </p:sp>
      <p:sp>
        <p:nvSpPr>
          <p:cNvPr id="2" name="Rectangle 2">
            <a:extLst>
              <a:ext uri="{FF2B5EF4-FFF2-40B4-BE49-F238E27FC236}">
                <a16:creationId xmlns:a16="http://schemas.microsoft.com/office/drawing/2014/main" id="{7C0C492A-7695-7194-ED62-6028878973F5}"/>
              </a:ext>
            </a:extLst>
          </p:cNvPr>
          <p:cNvSpPr txBox="1">
            <a:spLocks noRot="1" noChangeArrowheads="1"/>
          </p:cNvSpPr>
          <p:nvPr/>
        </p:nvSpPr>
        <p:spPr bwMode="auto">
          <a:xfrm>
            <a:off x="76200" y="37322"/>
            <a:ext cx="8991600" cy="110567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a:lstStyle>
          <a:p>
            <a:pPr eaLnBrk="1" hangingPunct="1"/>
            <a:r>
              <a:rPr lang="en-US" altLang="en-US" sz="4000" kern="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The Conscience May Not Always Be A Reliable Guide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 calcmode="lin" valueType="num">
                                      <p:cBhvr>
                                        <p:cTn id="7" dur="1000" fill="hold"/>
                                        <p:tgtEl>
                                          <p:spTgt spid="2560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560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560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560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25603">
                                            <p:txEl>
                                              <p:pRg st="1" end="1"/>
                                            </p:txEl>
                                          </p:spTgt>
                                        </p:tgtEl>
                                        <p:attrNameLst>
                                          <p:attrName>style.visibility</p:attrName>
                                        </p:attrNameLst>
                                      </p:cBhvr>
                                      <p:to>
                                        <p:strVal val="visible"/>
                                      </p:to>
                                    </p:set>
                                    <p:anim calcmode="lin" valueType="num">
                                      <p:cBhvr>
                                        <p:cTn id="15" dur="1000" fill="hold"/>
                                        <p:tgtEl>
                                          <p:spTgt spid="2560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2560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2560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2560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25603">
                                            <p:txEl>
                                              <p:pRg st="2" end="2"/>
                                            </p:txEl>
                                          </p:spTgt>
                                        </p:tgtEl>
                                        <p:attrNameLst>
                                          <p:attrName>style.visibility</p:attrName>
                                        </p:attrNameLst>
                                      </p:cBhvr>
                                      <p:to>
                                        <p:strVal val="visible"/>
                                      </p:to>
                                    </p:set>
                                    <p:anim calcmode="lin" valueType="num">
                                      <p:cBhvr>
                                        <p:cTn id="23" dur="1000" fill="hold"/>
                                        <p:tgtEl>
                                          <p:spTgt spid="2560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2560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2560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2560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25603">
                                            <p:txEl>
                                              <p:pRg st="3" end="3"/>
                                            </p:txEl>
                                          </p:spTgt>
                                        </p:tgtEl>
                                        <p:attrNameLst>
                                          <p:attrName>style.visibility</p:attrName>
                                        </p:attrNameLst>
                                      </p:cBhvr>
                                      <p:to>
                                        <p:strVal val="visible"/>
                                      </p:to>
                                    </p:set>
                                    <p:anim calcmode="lin" valueType="num">
                                      <p:cBhvr>
                                        <p:cTn id="31" dur="1000" fill="hold"/>
                                        <p:tgtEl>
                                          <p:spTgt spid="2560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2560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2560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2560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484CE-F862-464B-AE1D-3A2A3E227E3A}"/>
              </a:ext>
            </a:extLst>
          </p:cNvPr>
          <p:cNvSpPr>
            <a:spLocks noGrp="1"/>
          </p:cNvSpPr>
          <p:nvPr>
            <p:ph type="title"/>
          </p:nvPr>
        </p:nvSpPr>
        <p:spPr>
          <a:xfrm>
            <a:off x="381000" y="76200"/>
            <a:ext cx="8382000" cy="914400"/>
          </a:xfrm>
        </p:spPr>
        <p:txBody>
          <a:bodyPr/>
          <a:lstStyle/>
          <a:p>
            <a:pPr eaLnBrk="1" hangingPunct="1">
              <a:defRPr/>
            </a:pPr>
            <a:r>
              <a:rPr lang="en-US" dirty="0">
                <a:latin typeface="Calibri" panose="020F0502020204030204" pitchFamily="34" charset="0"/>
                <a:ea typeface="Calibri" panose="020F0502020204030204" pitchFamily="34" charset="0"/>
                <a:cs typeface="Calibri" panose="020F0502020204030204" pitchFamily="34" charset="0"/>
              </a:rPr>
              <a:t>A Good Conscience is Commanded!</a:t>
            </a:r>
          </a:p>
        </p:txBody>
      </p:sp>
      <p:sp>
        <p:nvSpPr>
          <p:cNvPr id="3" name="Content Placeholder 2">
            <a:extLst>
              <a:ext uri="{FF2B5EF4-FFF2-40B4-BE49-F238E27FC236}">
                <a16:creationId xmlns:a16="http://schemas.microsoft.com/office/drawing/2014/main" id="{62BEB11F-8231-3660-243A-84F1EE8AEAA5}"/>
              </a:ext>
            </a:extLst>
          </p:cNvPr>
          <p:cNvSpPr>
            <a:spLocks noGrp="1"/>
          </p:cNvSpPr>
          <p:nvPr>
            <p:ph idx="1"/>
          </p:nvPr>
        </p:nvSpPr>
        <p:spPr>
          <a:xfrm>
            <a:off x="381000" y="990600"/>
            <a:ext cx="8229600" cy="5791200"/>
          </a:xfrm>
        </p:spPr>
        <p:txBody>
          <a:bodyPr/>
          <a:lstStyle/>
          <a:p>
            <a:pPr algn="ctr" eaLnBrk="1" hangingPunct="1">
              <a:defRPr/>
            </a:pPr>
            <a:r>
              <a:rPr lang="en-US"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“But the goal of our instruction is love from a pure heart and a good conscience and a sincere faith.” </a:t>
            </a:r>
            <a:r>
              <a:rPr lang="en-US"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(1 Timothy 1:5)</a:t>
            </a:r>
          </a:p>
          <a:p>
            <a:pPr eaLnBrk="1" hangingPunct="1">
              <a:buFont typeface="Wingdings" panose="05000000000000000000" pitchFamily="2" charset="2"/>
              <a:buNone/>
              <a:defRPr/>
            </a:pPr>
            <a:endPar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algn="ctr" eaLnBrk="1" hangingPunct="1">
              <a:defRPr/>
            </a:pPr>
            <a:r>
              <a:rPr lang="en-US"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but holding to the mystery of the faith with a clear conscience.” </a:t>
            </a:r>
            <a:r>
              <a:rPr lang="en-US"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(1 Timothy 3:9)</a:t>
            </a:r>
          </a:p>
          <a:p>
            <a:pPr algn="ctr" eaLnBrk="1" hangingPunct="1">
              <a:defRPr/>
            </a:pPr>
            <a:endParaRPr lang="en-US"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algn="ctr" eaLnBrk="1" hangingPunct="1">
              <a:defRPr/>
            </a:pPr>
            <a:r>
              <a:rPr lang="en-US"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and keep a good conscience so that in the thing in which you are slandered, those who revile your good behavior in Christ will be put to shame.” </a:t>
            </a:r>
            <a:r>
              <a:rPr lang="en-US"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(1 Peter 3:16)</a:t>
            </a:r>
          </a:p>
        </p:txBody>
      </p:sp>
      <p:sp>
        <p:nvSpPr>
          <p:cNvPr id="11268" name="Slide Number Placeholder 3">
            <a:extLst>
              <a:ext uri="{FF2B5EF4-FFF2-40B4-BE49-F238E27FC236}">
                <a16:creationId xmlns:a16="http://schemas.microsoft.com/office/drawing/2014/main" id="{1040ED9C-63F3-A505-801E-5EDE280246C0}"/>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CDC40D3D-5A09-4961-BDAA-00A5D24BE5D9}" type="slidenum">
              <a:rPr lang="en-US" altLang="en-US">
                <a:latin typeface="Calibri" panose="020F0502020204030204" pitchFamily="34" charset="0"/>
                <a:ea typeface="Calibri" panose="020F0502020204030204" pitchFamily="34" charset="0"/>
                <a:cs typeface="Calibri" panose="020F0502020204030204" pitchFamily="34" charset="0"/>
              </a:rPr>
              <a:pPr eaLnBrk="1" hangingPunct="1"/>
              <a:t>13</a:t>
            </a:fld>
            <a:endParaRPr lang="en-US" altLang="en-US">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p:cTn id="2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Slide Number Placeholder 4">
            <a:extLst>
              <a:ext uri="{FF2B5EF4-FFF2-40B4-BE49-F238E27FC236}">
                <a16:creationId xmlns:a16="http://schemas.microsoft.com/office/drawing/2014/main" id="{6803EC9C-1940-411E-14F1-9681BA0E67DB}"/>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3B8E5141-2CEC-43F3-ADC4-124DE2D41341}" type="slidenum">
              <a:rPr lang="en-US" altLang="en-US">
                <a:latin typeface="Arial" panose="020B0604020202020204" pitchFamily="34" charset="0"/>
              </a:rPr>
              <a:pPr eaLnBrk="1" hangingPunct="1"/>
              <a:t>14</a:t>
            </a:fld>
            <a:endParaRPr lang="en-US" altLang="en-US">
              <a:latin typeface="Arial" panose="020B0604020202020204" pitchFamily="34" charset="0"/>
            </a:endParaRPr>
          </a:p>
        </p:txBody>
      </p:sp>
      <p:sp>
        <p:nvSpPr>
          <p:cNvPr id="12291" name="Rectangle 2">
            <a:extLst>
              <a:ext uri="{FF2B5EF4-FFF2-40B4-BE49-F238E27FC236}">
                <a16:creationId xmlns:a16="http://schemas.microsoft.com/office/drawing/2014/main" id="{64566BA9-6202-BB3E-437A-C7F5E978D5B8}"/>
              </a:ext>
            </a:extLst>
          </p:cNvPr>
          <p:cNvSpPr>
            <a:spLocks noGrp="1" noRot="1" noChangeArrowheads="1"/>
          </p:cNvSpPr>
          <p:nvPr>
            <p:ph type="title"/>
          </p:nvPr>
        </p:nvSpPr>
        <p:spPr>
          <a:xfrm>
            <a:off x="457200" y="31102"/>
            <a:ext cx="8229600" cy="639762"/>
          </a:xfrm>
        </p:spPr>
        <p:txBody>
          <a:bodyPr/>
          <a:lstStyle/>
          <a:p>
            <a:pPr eaLnBrk="1" hangingPunct="1"/>
            <a:r>
              <a:rPr lang="en-US" altLang="en-US" sz="4000" dirty="0">
                <a:effectLst/>
                <a:latin typeface="Calibri" panose="020F0502020204030204" pitchFamily="34" charset="0"/>
                <a:ea typeface="Calibri" panose="020F0502020204030204" pitchFamily="34" charset="0"/>
                <a:cs typeface="Calibri" panose="020F0502020204030204" pitchFamily="34" charset="0"/>
              </a:rPr>
              <a:t>The Conscience Developed</a:t>
            </a:r>
          </a:p>
        </p:txBody>
      </p:sp>
      <p:sp>
        <p:nvSpPr>
          <p:cNvPr id="2" name="Rectangle 3">
            <a:extLst>
              <a:ext uri="{FF2B5EF4-FFF2-40B4-BE49-F238E27FC236}">
                <a16:creationId xmlns:a16="http://schemas.microsoft.com/office/drawing/2014/main" id="{31478EB3-26FD-A690-6678-52D15A8AD492}"/>
              </a:ext>
            </a:extLst>
          </p:cNvPr>
          <p:cNvSpPr>
            <a:spLocks noGrp="1" noChangeArrowheads="1"/>
          </p:cNvSpPr>
          <p:nvPr>
            <p:ph type="body" idx="1"/>
          </p:nvPr>
        </p:nvSpPr>
        <p:spPr>
          <a:xfrm>
            <a:off x="152400" y="678640"/>
            <a:ext cx="8839200" cy="6103160"/>
          </a:xfrm>
        </p:spPr>
        <p:txBody>
          <a:bodyPr/>
          <a:lstStyle/>
          <a:p>
            <a:pPr eaLnBrk="1" hangingPunct="1">
              <a:lnSpc>
                <a:spcPct val="90000"/>
              </a:lnSpc>
              <a:buFont typeface="Wingdings" panose="05000000000000000000" pitchFamily="2" charset="2"/>
              <a:buNone/>
              <a:defRPr/>
            </a:pPr>
            <a:r>
              <a:rPr lang="en-US"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How A Pure Conscience Is Made Possible</a:t>
            </a:r>
            <a:r>
              <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endPar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eaLnBrk="1" hangingPunct="1">
              <a:lnSpc>
                <a:spcPct val="90000"/>
              </a:lnSpc>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We are all sinners, so how can we possibly have a pure conscience? </a:t>
            </a:r>
          </a:p>
          <a:p>
            <a:pPr marL="0" indent="0" eaLnBrk="1" hangingPunct="1">
              <a:lnSpc>
                <a:spcPct val="90000"/>
              </a:lnSpc>
              <a:buNone/>
              <a:defRPr/>
            </a:pPr>
            <a:endPar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0" indent="0" algn="ctr" eaLnBrk="1" hangingPunct="1">
              <a:lnSpc>
                <a:spcPct val="90000"/>
              </a:lnSpc>
              <a:buNone/>
              <a:defRPr/>
            </a:pPr>
            <a:r>
              <a:rPr lang="en-US" sz="2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for all have sinned and fall short of the glory of God …”</a:t>
            </a:r>
            <a:r>
              <a:rPr lang="en-US" sz="2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sz="2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(Romans 3:23)</a:t>
            </a:r>
          </a:p>
          <a:p>
            <a:pPr marL="0" indent="0" eaLnBrk="1" hangingPunct="1">
              <a:lnSpc>
                <a:spcPct val="90000"/>
              </a:lnSpc>
              <a:buNone/>
              <a:defRPr/>
            </a:pPr>
            <a:endParaRPr lang="en-US" sz="2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0" indent="0" algn="ctr" eaLnBrk="1" hangingPunct="1">
              <a:lnSpc>
                <a:spcPct val="90000"/>
              </a:lnSpc>
              <a:buNone/>
              <a:defRPr/>
            </a:pPr>
            <a:r>
              <a:rPr lang="en-US" sz="2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“Behold, the Lord’s hand is not so short that it cannot save; Nor is His ear so dull that it cannot hear. But your iniquities have made a separation between you and your God, and your sins have hidden His face from you so that He does not hear.” </a:t>
            </a:r>
            <a:r>
              <a:rPr lang="en-US" sz="2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(Isaiah 59:1-2)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0ADF3FEF-35CC-BAA7-2B29-A46DB3B05FF8}"/>
            </a:ext>
          </a:extLst>
        </p:cNvPr>
        <p:cNvGrpSpPr/>
        <p:nvPr/>
      </p:nvGrpSpPr>
      <p:grpSpPr>
        <a:xfrm>
          <a:off x="0" y="0"/>
          <a:ext cx="0" cy="0"/>
          <a:chOff x="0" y="0"/>
          <a:chExt cx="0" cy="0"/>
        </a:xfrm>
      </p:grpSpPr>
      <p:sp>
        <p:nvSpPr>
          <p:cNvPr id="12290" name="Slide Number Placeholder 4">
            <a:extLst>
              <a:ext uri="{FF2B5EF4-FFF2-40B4-BE49-F238E27FC236}">
                <a16:creationId xmlns:a16="http://schemas.microsoft.com/office/drawing/2014/main" id="{61E8FFCE-5EC0-190B-977E-1A7CE65D0A12}"/>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3B8E5141-2CEC-43F3-ADC4-124DE2D41341}" type="slidenum">
              <a:rPr lang="en-US" altLang="en-US">
                <a:latin typeface="Arial" panose="020B0604020202020204" pitchFamily="34" charset="0"/>
              </a:rPr>
              <a:pPr eaLnBrk="1" hangingPunct="1"/>
              <a:t>15</a:t>
            </a:fld>
            <a:endParaRPr lang="en-US" altLang="en-US">
              <a:latin typeface="Arial" panose="020B0604020202020204" pitchFamily="34" charset="0"/>
            </a:endParaRPr>
          </a:p>
        </p:txBody>
      </p:sp>
      <p:sp>
        <p:nvSpPr>
          <p:cNvPr id="12291" name="Rectangle 2">
            <a:extLst>
              <a:ext uri="{FF2B5EF4-FFF2-40B4-BE49-F238E27FC236}">
                <a16:creationId xmlns:a16="http://schemas.microsoft.com/office/drawing/2014/main" id="{A095BD28-ABF8-467A-7418-DBDB1061022C}"/>
              </a:ext>
            </a:extLst>
          </p:cNvPr>
          <p:cNvSpPr>
            <a:spLocks noGrp="1" noRot="1" noChangeArrowheads="1"/>
          </p:cNvSpPr>
          <p:nvPr>
            <p:ph type="title"/>
          </p:nvPr>
        </p:nvSpPr>
        <p:spPr>
          <a:xfrm>
            <a:off x="457200" y="31102"/>
            <a:ext cx="8229600" cy="639762"/>
          </a:xfrm>
        </p:spPr>
        <p:txBody>
          <a:bodyPr/>
          <a:lstStyle/>
          <a:p>
            <a:pPr eaLnBrk="1" hangingPunct="1"/>
            <a:r>
              <a:rPr lang="en-US" altLang="en-US" sz="4000" dirty="0">
                <a:effectLst/>
                <a:latin typeface="Calibri" panose="020F0502020204030204" pitchFamily="34" charset="0"/>
                <a:ea typeface="Calibri" panose="020F0502020204030204" pitchFamily="34" charset="0"/>
                <a:cs typeface="Calibri" panose="020F0502020204030204" pitchFamily="34" charset="0"/>
              </a:rPr>
              <a:t>The Conscience Developed</a:t>
            </a:r>
          </a:p>
        </p:txBody>
      </p:sp>
      <p:sp>
        <p:nvSpPr>
          <p:cNvPr id="2" name="Rectangle 3">
            <a:extLst>
              <a:ext uri="{FF2B5EF4-FFF2-40B4-BE49-F238E27FC236}">
                <a16:creationId xmlns:a16="http://schemas.microsoft.com/office/drawing/2014/main" id="{794C5AE4-20ED-ACC8-413C-DCBD995F31D4}"/>
              </a:ext>
            </a:extLst>
          </p:cNvPr>
          <p:cNvSpPr>
            <a:spLocks noGrp="1" noChangeArrowheads="1"/>
          </p:cNvSpPr>
          <p:nvPr>
            <p:ph type="body" idx="1"/>
          </p:nvPr>
        </p:nvSpPr>
        <p:spPr>
          <a:xfrm>
            <a:off x="152400" y="598552"/>
            <a:ext cx="8839200" cy="5878448"/>
          </a:xfrm>
        </p:spPr>
        <p:txBody>
          <a:bodyPr/>
          <a:lstStyle/>
          <a:p>
            <a:pPr eaLnBrk="1" hangingPunct="1">
              <a:lnSpc>
                <a:spcPct val="90000"/>
              </a:lnSpc>
              <a:buFont typeface="Wingdings" panose="05000000000000000000" pitchFamily="2" charset="2"/>
              <a:buNone/>
              <a:defRPr/>
            </a:pPr>
            <a:r>
              <a:rPr lang="en-US"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How A Pure Conscience Is Made Possible</a:t>
            </a:r>
            <a:r>
              <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endPar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eaLnBrk="1" hangingPunct="1">
              <a:lnSpc>
                <a:spcPct val="90000"/>
              </a:lnSpc>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 clean conscience is made possible </a:t>
            </a:r>
            <a:r>
              <a:rPr lang="en-US"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through Jesus' blood</a:t>
            </a:r>
            <a:r>
              <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p>
          <a:p>
            <a:pPr marL="0" indent="0" algn="ctr" eaLnBrk="1" hangingPunct="1">
              <a:lnSpc>
                <a:spcPct val="90000"/>
              </a:lnSpc>
              <a:buNone/>
              <a:defRPr/>
            </a:pPr>
            <a:endParaRPr lang="en-US" sz="2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0" indent="0" algn="ctr" eaLnBrk="1" hangingPunct="1">
              <a:lnSpc>
                <a:spcPct val="90000"/>
              </a:lnSpc>
              <a:buNone/>
              <a:defRPr/>
            </a:pPr>
            <a:r>
              <a:rPr lang="en-US" sz="2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for all have sinned and fall short of the glory of God, being justified as a gift by His grace through the redemption which is in Christ Jesus; whom God displayed publicly as a propitiation </a:t>
            </a:r>
            <a:r>
              <a:rPr lang="en-US" sz="2800" b="1"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in</a:t>
            </a:r>
            <a:r>
              <a:rPr lang="en-US" sz="2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sz="2800" b="1"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His blood </a:t>
            </a:r>
            <a:r>
              <a:rPr lang="en-US" sz="2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through faith. This was to demonstrate His righteousness, because in the forbearance of God He passed over the sins previously committed; for the demonstration, I say, of His righteousness at the present time, so that He would be </a:t>
            </a:r>
            <a:r>
              <a:rPr lang="en-US" sz="2800" b="1"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just</a:t>
            </a:r>
            <a:r>
              <a:rPr lang="en-US" sz="2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and the </a:t>
            </a:r>
            <a:r>
              <a:rPr lang="en-US" sz="2800" b="1"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justifier</a:t>
            </a:r>
            <a:r>
              <a:rPr lang="en-US" sz="2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of the one who has faith in Jesus.” </a:t>
            </a:r>
            <a:r>
              <a:rPr lang="en-US" sz="2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(Romans 3:23-26)</a:t>
            </a:r>
          </a:p>
        </p:txBody>
      </p:sp>
    </p:spTree>
    <p:extLst>
      <p:ext uri="{BB962C8B-B14F-4D97-AF65-F5344CB8AC3E}">
        <p14:creationId xmlns:p14="http://schemas.microsoft.com/office/powerpoint/2010/main" val="600673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51677E30-48D3-D7B6-45CE-0D3483D40BFF}"/>
            </a:ext>
          </a:extLst>
        </p:cNvPr>
        <p:cNvGrpSpPr/>
        <p:nvPr/>
      </p:nvGrpSpPr>
      <p:grpSpPr>
        <a:xfrm>
          <a:off x="0" y="0"/>
          <a:ext cx="0" cy="0"/>
          <a:chOff x="0" y="0"/>
          <a:chExt cx="0" cy="0"/>
        </a:xfrm>
      </p:grpSpPr>
      <p:sp>
        <p:nvSpPr>
          <p:cNvPr id="12290" name="Slide Number Placeholder 4">
            <a:extLst>
              <a:ext uri="{FF2B5EF4-FFF2-40B4-BE49-F238E27FC236}">
                <a16:creationId xmlns:a16="http://schemas.microsoft.com/office/drawing/2014/main" id="{E0B9EFDD-8150-775A-C9C0-E6FAA640729C}"/>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3B8E5141-2CEC-43F3-ADC4-124DE2D41341}" type="slidenum">
              <a:rPr lang="en-US" altLang="en-US">
                <a:latin typeface="Arial" panose="020B0604020202020204" pitchFamily="34" charset="0"/>
              </a:rPr>
              <a:pPr eaLnBrk="1" hangingPunct="1"/>
              <a:t>16</a:t>
            </a:fld>
            <a:endParaRPr lang="en-US" altLang="en-US">
              <a:latin typeface="Arial" panose="020B0604020202020204" pitchFamily="34" charset="0"/>
            </a:endParaRPr>
          </a:p>
        </p:txBody>
      </p:sp>
      <p:sp>
        <p:nvSpPr>
          <p:cNvPr id="12291" name="Rectangle 2">
            <a:extLst>
              <a:ext uri="{FF2B5EF4-FFF2-40B4-BE49-F238E27FC236}">
                <a16:creationId xmlns:a16="http://schemas.microsoft.com/office/drawing/2014/main" id="{7D0058D7-25EC-213C-AADD-716CF057578A}"/>
              </a:ext>
            </a:extLst>
          </p:cNvPr>
          <p:cNvSpPr>
            <a:spLocks noGrp="1" noRot="1" noChangeArrowheads="1"/>
          </p:cNvSpPr>
          <p:nvPr>
            <p:ph type="title"/>
          </p:nvPr>
        </p:nvSpPr>
        <p:spPr>
          <a:xfrm>
            <a:off x="457200" y="31102"/>
            <a:ext cx="8229600" cy="639762"/>
          </a:xfrm>
        </p:spPr>
        <p:txBody>
          <a:bodyPr/>
          <a:lstStyle/>
          <a:p>
            <a:pPr eaLnBrk="1" hangingPunct="1"/>
            <a:r>
              <a:rPr lang="en-US" altLang="en-US" sz="4000" dirty="0">
                <a:effectLst/>
                <a:latin typeface="Calibri" panose="020F0502020204030204" pitchFamily="34" charset="0"/>
                <a:ea typeface="Calibri" panose="020F0502020204030204" pitchFamily="34" charset="0"/>
                <a:cs typeface="Calibri" panose="020F0502020204030204" pitchFamily="34" charset="0"/>
              </a:rPr>
              <a:t>The Conscience Developed</a:t>
            </a:r>
          </a:p>
        </p:txBody>
      </p:sp>
      <p:sp>
        <p:nvSpPr>
          <p:cNvPr id="2" name="Rectangle 3">
            <a:extLst>
              <a:ext uri="{FF2B5EF4-FFF2-40B4-BE49-F238E27FC236}">
                <a16:creationId xmlns:a16="http://schemas.microsoft.com/office/drawing/2014/main" id="{D5C2A0CB-B481-41DD-4098-DA84E8FD7CB8}"/>
              </a:ext>
            </a:extLst>
          </p:cNvPr>
          <p:cNvSpPr>
            <a:spLocks noGrp="1" noChangeArrowheads="1"/>
          </p:cNvSpPr>
          <p:nvPr>
            <p:ph type="body" idx="1"/>
          </p:nvPr>
        </p:nvSpPr>
        <p:spPr>
          <a:xfrm>
            <a:off x="152400" y="550570"/>
            <a:ext cx="8839200" cy="6307430"/>
          </a:xfrm>
        </p:spPr>
        <p:txBody>
          <a:bodyPr/>
          <a:lstStyle/>
          <a:p>
            <a:pPr eaLnBrk="1" hangingPunct="1">
              <a:lnSpc>
                <a:spcPct val="90000"/>
              </a:lnSpc>
              <a:buFont typeface="Wingdings" panose="05000000000000000000" pitchFamily="2" charset="2"/>
              <a:buNone/>
              <a:defRPr/>
            </a:pPr>
            <a:r>
              <a:rPr lang="en-US"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How A Pure Conscience Is Made Possible</a:t>
            </a:r>
            <a:r>
              <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endPar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eaLnBrk="1" hangingPunct="1">
              <a:lnSpc>
                <a:spcPct val="90000"/>
              </a:lnSpc>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 clean conscience is made possible </a:t>
            </a:r>
            <a:r>
              <a:rPr lang="en-US"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through Jesus’ blood</a:t>
            </a:r>
            <a:r>
              <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p>
          <a:p>
            <a:pPr lvl="1" eaLnBrk="1" hangingPunct="1">
              <a:lnSpc>
                <a:spcPct val="90000"/>
              </a:lnSpc>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Old Testament sacrifices and ordinances were insufficient.</a:t>
            </a:r>
          </a:p>
          <a:p>
            <a:pPr marL="457200" lvl="1" indent="0" algn="ctr" eaLnBrk="1" hangingPunct="1">
              <a:lnSpc>
                <a:spcPct val="90000"/>
              </a:lnSpc>
              <a:buNone/>
              <a:defRPr/>
            </a:pPr>
            <a:r>
              <a:rPr lang="en-US" sz="24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“Now when these things have been so prepared, the priests are continually entering the outer tabernacle performing the divine worship, but into the second, only the high priest enters once a year, not without taking blood, which he offers for himself and for the sins of the people committed in ignorance. The Holy Spirit is signifying this, that the way into the holy place has not yet been disclosed while the outer tabernacle is still standing, which is a symbol for the present time. Accordingly both gifts and sacrifices are offered which cannot make the worshiper perfect in conscience, since they relate only to food and drink and various washings, regulations for the body imposed until a time of reformation.” </a:t>
            </a:r>
            <a:r>
              <a:rPr lang="en-US" sz="2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(Hebrews 9:6-10)</a:t>
            </a:r>
          </a:p>
        </p:txBody>
      </p:sp>
    </p:spTree>
    <p:extLst>
      <p:ext uri="{BB962C8B-B14F-4D97-AF65-F5344CB8AC3E}">
        <p14:creationId xmlns:p14="http://schemas.microsoft.com/office/powerpoint/2010/main" val="3672752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 calcmode="lin" valueType="num">
                                      <p:cBhvr>
                                        <p:cTn id="15" dur="10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2">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2">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 calcmode="lin" valueType="num">
                                      <p:cBhvr>
                                        <p:cTn id="23" dur="1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2">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2">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2">
                                            <p:txEl>
                                              <p:pRg st="2" end="2"/>
                                            </p:txEl>
                                          </p:spTgt>
                                        </p:tgtEl>
                                      </p:cBhvr>
                                    </p:animEffect>
                                  </p:childTnLst>
                                </p:cTn>
                              </p:par>
                              <p:par>
                                <p:cTn id="27" presetID="31" presetClass="entr" presetSubtype="0" fill="hold" grpId="0" nodeType="withEffect">
                                  <p:stCondLst>
                                    <p:cond delay="0"/>
                                  </p:stCondLst>
                                  <p:childTnLst>
                                    <p:set>
                                      <p:cBhvr>
                                        <p:cTn id="28" dur="1" fill="hold">
                                          <p:stCondLst>
                                            <p:cond delay="0"/>
                                          </p:stCondLst>
                                        </p:cTn>
                                        <p:tgtEl>
                                          <p:spTgt spid="2">
                                            <p:txEl>
                                              <p:pRg st="3" end="3"/>
                                            </p:txEl>
                                          </p:spTgt>
                                        </p:tgtEl>
                                        <p:attrNameLst>
                                          <p:attrName>style.visibility</p:attrName>
                                        </p:attrNameLst>
                                      </p:cBhvr>
                                      <p:to>
                                        <p:strVal val="visible"/>
                                      </p:to>
                                    </p:set>
                                    <p:anim calcmode="lin" valueType="num">
                                      <p:cBhvr>
                                        <p:cTn id="29" dur="1000" fill="hold"/>
                                        <p:tgtEl>
                                          <p:spTgt spid="2">
                                            <p:txEl>
                                              <p:pRg st="3" end="3"/>
                                            </p:txEl>
                                          </p:spTgt>
                                        </p:tgtEl>
                                        <p:attrNameLst>
                                          <p:attrName>ppt_w</p:attrName>
                                        </p:attrNameLst>
                                      </p:cBhvr>
                                      <p:tavLst>
                                        <p:tav tm="0">
                                          <p:val>
                                            <p:fltVal val="0"/>
                                          </p:val>
                                        </p:tav>
                                        <p:tav tm="100000">
                                          <p:val>
                                            <p:strVal val="#ppt_w"/>
                                          </p:val>
                                        </p:tav>
                                      </p:tavLst>
                                    </p:anim>
                                    <p:anim calcmode="lin" valueType="num">
                                      <p:cBhvr>
                                        <p:cTn id="30" dur="1000" fill="hold"/>
                                        <p:tgtEl>
                                          <p:spTgt spid="2">
                                            <p:txEl>
                                              <p:pRg st="3" end="3"/>
                                            </p:txEl>
                                          </p:spTgt>
                                        </p:tgtEl>
                                        <p:attrNameLst>
                                          <p:attrName>ppt_h</p:attrName>
                                        </p:attrNameLst>
                                      </p:cBhvr>
                                      <p:tavLst>
                                        <p:tav tm="0">
                                          <p:val>
                                            <p:fltVal val="0"/>
                                          </p:val>
                                        </p:tav>
                                        <p:tav tm="100000">
                                          <p:val>
                                            <p:strVal val="#ppt_h"/>
                                          </p:val>
                                        </p:tav>
                                      </p:tavLst>
                                    </p:anim>
                                    <p:anim calcmode="lin" valueType="num">
                                      <p:cBhvr>
                                        <p:cTn id="31" dur="1000" fill="hold"/>
                                        <p:tgtEl>
                                          <p:spTgt spid="2">
                                            <p:txEl>
                                              <p:pRg st="3" end="3"/>
                                            </p:txEl>
                                          </p:spTgt>
                                        </p:tgtEl>
                                        <p:attrNameLst>
                                          <p:attrName>style.rotation</p:attrName>
                                        </p:attrNameLst>
                                      </p:cBhvr>
                                      <p:tavLst>
                                        <p:tav tm="0">
                                          <p:val>
                                            <p:fltVal val="90"/>
                                          </p:val>
                                        </p:tav>
                                        <p:tav tm="100000">
                                          <p:val>
                                            <p:fltVal val="0"/>
                                          </p:val>
                                        </p:tav>
                                      </p:tavLst>
                                    </p:anim>
                                    <p:animEffect transition="in" filter="fade">
                                      <p:cBhvr>
                                        <p:cTn id="32" dur="1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E6B067D9-5E40-E194-07E9-EF518BDEB5DE}"/>
            </a:ext>
          </a:extLst>
        </p:cNvPr>
        <p:cNvGrpSpPr/>
        <p:nvPr/>
      </p:nvGrpSpPr>
      <p:grpSpPr>
        <a:xfrm>
          <a:off x="0" y="0"/>
          <a:ext cx="0" cy="0"/>
          <a:chOff x="0" y="0"/>
          <a:chExt cx="0" cy="0"/>
        </a:xfrm>
      </p:grpSpPr>
      <p:sp>
        <p:nvSpPr>
          <p:cNvPr id="12290" name="Slide Number Placeholder 4">
            <a:extLst>
              <a:ext uri="{FF2B5EF4-FFF2-40B4-BE49-F238E27FC236}">
                <a16:creationId xmlns:a16="http://schemas.microsoft.com/office/drawing/2014/main" id="{77131FE8-4B34-6068-4EB2-D80ED69FF755}"/>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3B8E5141-2CEC-43F3-ADC4-124DE2D41341}" type="slidenum">
              <a:rPr lang="en-US" altLang="en-US">
                <a:latin typeface="Arial" panose="020B0604020202020204" pitchFamily="34" charset="0"/>
              </a:rPr>
              <a:pPr eaLnBrk="1" hangingPunct="1"/>
              <a:t>17</a:t>
            </a:fld>
            <a:endParaRPr lang="en-US" altLang="en-US">
              <a:latin typeface="Arial" panose="020B0604020202020204" pitchFamily="34" charset="0"/>
            </a:endParaRPr>
          </a:p>
        </p:txBody>
      </p:sp>
      <p:sp>
        <p:nvSpPr>
          <p:cNvPr id="12291" name="Rectangle 2">
            <a:extLst>
              <a:ext uri="{FF2B5EF4-FFF2-40B4-BE49-F238E27FC236}">
                <a16:creationId xmlns:a16="http://schemas.microsoft.com/office/drawing/2014/main" id="{90B33706-C64C-F372-E040-4DD611C3F4FF}"/>
              </a:ext>
            </a:extLst>
          </p:cNvPr>
          <p:cNvSpPr>
            <a:spLocks noGrp="1" noRot="1" noChangeArrowheads="1"/>
          </p:cNvSpPr>
          <p:nvPr>
            <p:ph type="title"/>
          </p:nvPr>
        </p:nvSpPr>
        <p:spPr>
          <a:xfrm>
            <a:off x="457200" y="31102"/>
            <a:ext cx="8229600" cy="639762"/>
          </a:xfrm>
        </p:spPr>
        <p:txBody>
          <a:bodyPr/>
          <a:lstStyle/>
          <a:p>
            <a:pPr eaLnBrk="1" hangingPunct="1"/>
            <a:r>
              <a:rPr lang="en-US" altLang="en-US" sz="4000" dirty="0">
                <a:effectLst/>
                <a:latin typeface="Calibri" panose="020F0502020204030204" pitchFamily="34" charset="0"/>
                <a:ea typeface="Calibri" panose="020F0502020204030204" pitchFamily="34" charset="0"/>
                <a:cs typeface="Calibri" panose="020F0502020204030204" pitchFamily="34" charset="0"/>
              </a:rPr>
              <a:t>The Conscience Developed</a:t>
            </a:r>
          </a:p>
        </p:txBody>
      </p:sp>
      <p:sp>
        <p:nvSpPr>
          <p:cNvPr id="2" name="Rectangle 3">
            <a:extLst>
              <a:ext uri="{FF2B5EF4-FFF2-40B4-BE49-F238E27FC236}">
                <a16:creationId xmlns:a16="http://schemas.microsoft.com/office/drawing/2014/main" id="{54878F9E-F559-6FC9-C1E6-2AB39EFF67E8}"/>
              </a:ext>
            </a:extLst>
          </p:cNvPr>
          <p:cNvSpPr>
            <a:spLocks noGrp="1" noChangeArrowheads="1"/>
          </p:cNvSpPr>
          <p:nvPr>
            <p:ph type="body" idx="1"/>
          </p:nvPr>
        </p:nvSpPr>
        <p:spPr>
          <a:xfrm>
            <a:off x="266700" y="645042"/>
            <a:ext cx="8610600" cy="5497756"/>
          </a:xfrm>
        </p:spPr>
        <p:txBody>
          <a:bodyPr/>
          <a:lstStyle/>
          <a:p>
            <a:pPr eaLnBrk="1" hangingPunct="1">
              <a:lnSpc>
                <a:spcPct val="90000"/>
              </a:lnSpc>
              <a:buFont typeface="Wingdings" panose="05000000000000000000" pitchFamily="2" charset="2"/>
              <a:buNone/>
              <a:defRPr/>
            </a:pPr>
            <a:r>
              <a:rPr lang="en-US"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How A Pure Conscience Is Made Possible</a:t>
            </a:r>
            <a:r>
              <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endPar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eaLnBrk="1" hangingPunct="1">
              <a:lnSpc>
                <a:spcPct val="90000"/>
              </a:lnSpc>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 clean conscience is made possible </a:t>
            </a:r>
            <a:r>
              <a:rPr lang="en-US"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through Jesus’ blood</a:t>
            </a:r>
            <a:r>
              <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p>
          <a:p>
            <a:pPr lvl="1" eaLnBrk="1" hangingPunct="1">
              <a:lnSpc>
                <a:spcPct val="90000"/>
              </a:lnSpc>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Old Testament sacrifices and ordinances were insufficient.</a:t>
            </a:r>
          </a:p>
          <a:p>
            <a:pPr marL="457200" lvl="1" indent="0" algn="ctr" eaLnBrk="1" hangingPunct="1">
              <a:lnSpc>
                <a:spcPct val="90000"/>
              </a:lnSpc>
              <a:buNone/>
              <a:defRPr/>
            </a:pPr>
            <a:r>
              <a:rPr lang="en-US" sz="24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“For the Law, since it has only a shadow of the good things to come and not the very form of things, can never, by the same sacrifices which they offer continually year by year, make perfect those who draw near. Otherwise, would they not have ceased to be offered, because the worshipers, having once been cleansed, would no longer have had consciousness of sins? But in those sacrifices there is a reminder of sins year by year. For it is impossible for the blood of bulls and goats to take away sins.” </a:t>
            </a:r>
            <a:r>
              <a:rPr lang="en-US" sz="2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(Hebrews 10:1-4)</a:t>
            </a:r>
          </a:p>
        </p:txBody>
      </p:sp>
    </p:spTree>
    <p:extLst>
      <p:ext uri="{BB962C8B-B14F-4D97-AF65-F5344CB8AC3E}">
        <p14:creationId xmlns:p14="http://schemas.microsoft.com/office/powerpoint/2010/main" val="34203621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6"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6" fill="hold" grpId="0" nodeType="with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 calcmode="lin" valueType="num">
                                      <p:cBhvr additive="base">
                                        <p:cTn id="23" dur="500" fill="hold"/>
                                        <p:tgtEl>
                                          <p:spTgt spid="2">
                                            <p:txEl>
                                              <p:pRg st="3" end="3"/>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C2E83CE1-1002-06D9-FF18-D6B69ED55829}"/>
            </a:ext>
          </a:extLst>
        </p:cNvPr>
        <p:cNvGrpSpPr/>
        <p:nvPr/>
      </p:nvGrpSpPr>
      <p:grpSpPr>
        <a:xfrm>
          <a:off x="0" y="0"/>
          <a:ext cx="0" cy="0"/>
          <a:chOff x="0" y="0"/>
          <a:chExt cx="0" cy="0"/>
        </a:xfrm>
      </p:grpSpPr>
      <p:sp>
        <p:nvSpPr>
          <p:cNvPr id="12290" name="Slide Number Placeholder 4">
            <a:extLst>
              <a:ext uri="{FF2B5EF4-FFF2-40B4-BE49-F238E27FC236}">
                <a16:creationId xmlns:a16="http://schemas.microsoft.com/office/drawing/2014/main" id="{5CBA28E3-8CDC-A9C1-3468-47CEC8B24CC6}"/>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3B8E5141-2CEC-43F3-ADC4-124DE2D41341}" type="slidenum">
              <a:rPr lang="en-US" altLang="en-US">
                <a:latin typeface="Arial" panose="020B0604020202020204" pitchFamily="34" charset="0"/>
              </a:rPr>
              <a:pPr eaLnBrk="1" hangingPunct="1"/>
              <a:t>18</a:t>
            </a:fld>
            <a:endParaRPr lang="en-US" altLang="en-US">
              <a:latin typeface="Arial" panose="020B0604020202020204" pitchFamily="34" charset="0"/>
            </a:endParaRPr>
          </a:p>
        </p:txBody>
      </p:sp>
      <p:sp>
        <p:nvSpPr>
          <p:cNvPr id="12291" name="Rectangle 2">
            <a:extLst>
              <a:ext uri="{FF2B5EF4-FFF2-40B4-BE49-F238E27FC236}">
                <a16:creationId xmlns:a16="http://schemas.microsoft.com/office/drawing/2014/main" id="{D7557E59-ECD0-8995-1E6C-6179C288881E}"/>
              </a:ext>
            </a:extLst>
          </p:cNvPr>
          <p:cNvSpPr>
            <a:spLocks noGrp="1" noRot="1" noChangeArrowheads="1"/>
          </p:cNvSpPr>
          <p:nvPr>
            <p:ph type="title"/>
          </p:nvPr>
        </p:nvSpPr>
        <p:spPr>
          <a:xfrm>
            <a:off x="457200" y="31102"/>
            <a:ext cx="8229600" cy="639762"/>
          </a:xfrm>
        </p:spPr>
        <p:txBody>
          <a:bodyPr/>
          <a:lstStyle/>
          <a:p>
            <a:pPr eaLnBrk="1" hangingPunct="1"/>
            <a:r>
              <a:rPr lang="en-US" altLang="en-US" sz="4000" dirty="0">
                <a:effectLst/>
                <a:latin typeface="Calibri" panose="020F0502020204030204" pitchFamily="34" charset="0"/>
                <a:ea typeface="Calibri" panose="020F0502020204030204" pitchFamily="34" charset="0"/>
                <a:cs typeface="Calibri" panose="020F0502020204030204" pitchFamily="34" charset="0"/>
              </a:rPr>
              <a:t>The Conscience Developed</a:t>
            </a:r>
          </a:p>
        </p:txBody>
      </p:sp>
      <p:sp>
        <p:nvSpPr>
          <p:cNvPr id="2" name="Rectangle 3">
            <a:extLst>
              <a:ext uri="{FF2B5EF4-FFF2-40B4-BE49-F238E27FC236}">
                <a16:creationId xmlns:a16="http://schemas.microsoft.com/office/drawing/2014/main" id="{E0BF7EBA-E702-6D3B-4646-0E2D56F01C55}"/>
              </a:ext>
            </a:extLst>
          </p:cNvPr>
          <p:cNvSpPr>
            <a:spLocks noGrp="1" noChangeArrowheads="1"/>
          </p:cNvSpPr>
          <p:nvPr>
            <p:ph type="body" idx="1"/>
          </p:nvPr>
        </p:nvSpPr>
        <p:spPr>
          <a:xfrm>
            <a:off x="152400" y="576392"/>
            <a:ext cx="8839200" cy="6281608"/>
          </a:xfrm>
        </p:spPr>
        <p:txBody>
          <a:bodyPr/>
          <a:lstStyle/>
          <a:p>
            <a:pPr eaLnBrk="1" hangingPunct="1">
              <a:lnSpc>
                <a:spcPct val="90000"/>
              </a:lnSpc>
              <a:buFont typeface="Wingdings" panose="05000000000000000000" pitchFamily="2" charset="2"/>
              <a:buNone/>
              <a:defRPr/>
            </a:pPr>
            <a:r>
              <a:rPr lang="en-US"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How A Pure Conscience Is Made Possible</a:t>
            </a:r>
            <a:r>
              <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endPar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eaLnBrk="1" hangingPunct="1">
              <a:lnSpc>
                <a:spcPct val="90000"/>
              </a:lnSpc>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 clean conscience is made possible </a:t>
            </a:r>
            <a:r>
              <a:rPr lang="en-US"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through Jesus’ blood</a:t>
            </a:r>
            <a:r>
              <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p>
          <a:p>
            <a:pPr lvl="1" eaLnBrk="1" hangingPunct="1">
              <a:lnSpc>
                <a:spcPct val="90000"/>
              </a:lnSpc>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The blood of Jesus can cleanse one’s conscience!</a:t>
            </a:r>
          </a:p>
          <a:p>
            <a:pPr marL="457200" lvl="1" indent="0" algn="ctr" eaLnBrk="1" hangingPunct="1">
              <a:lnSpc>
                <a:spcPct val="90000"/>
              </a:lnSpc>
              <a:buNone/>
              <a:defRPr/>
            </a:pPr>
            <a:r>
              <a:rPr lang="en-US" sz="25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“But when Christ appeared as a high priest of the good things to come, He entered through the greater and more perfect tabernacle, not made with hands, that is to say, not of this creation; and not through the blood of goats and calves, but through His own blood, He entered the holy place once for all, having obtained eternal redemption. For if the blood of goats and bulls and the ashes of a heifer sprinkling those who have been defiled sanctify for the cleansing of the flesh, how much more will the </a:t>
            </a:r>
            <a:r>
              <a:rPr lang="en-US" sz="2500" b="1"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blood of Christ</a:t>
            </a:r>
            <a:r>
              <a:rPr lang="en-US" sz="25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who through the eternal Spirit offered Himself without blemish to God, </a:t>
            </a:r>
            <a:r>
              <a:rPr lang="en-US" sz="2500" b="1"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cleanse your conscience </a:t>
            </a:r>
            <a:r>
              <a:rPr lang="en-US" sz="25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from dead works to serve the living God?” </a:t>
            </a:r>
            <a:r>
              <a:rPr lang="en-US" sz="25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(Hebrews 9:11-14)</a:t>
            </a:r>
          </a:p>
        </p:txBody>
      </p:sp>
    </p:spTree>
    <p:extLst>
      <p:ext uri="{BB962C8B-B14F-4D97-AF65-F5344CB8AC3E}">
        <p14:creationId xmlns:p14="http://schemas.microsoft.com/office/powerpoint/2010/main" val="594140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fade">
                                      <p:cBhvr>
                                        <p:cTn id="26" dur="1000"/>
                                        <p:tgtEl>
                                          <p:spTgt spid="2">
                                            <p:txEl>
                                              <p:pRg st="3" end="3"/>
                                            </p:txEl>
                                          </p:spTgt>
                                        </p:tgtEl>
                                      </p:cBhvr>
                                    </p:animEffect>
                                    <p:anim calcmode="lin" valueType="num">
                                      <p:cBhvr>
                                        <p:cTn id="27"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9968668A-8A39-96C4-FBA1-3461143E70A2}"/>
            </a:ext>
          </a:extLst>
        </p:cNvPr>
        <p:cNvGrpSpPr/>
        <p:nvPr/>
      </p:nvGrpSpPr>
      <p:grpSpPr>
        <a:xfrm>
          <a:off x="0" y="0"/>
          <a:ext cx="0" cy="0"/>
          <a:chOff x="0" y="0"/>
          <a:chExt cx="0" cy="0"/>
        </a:xfrm>
      </p:grpSpPr>
      <p:sp>
        <p:nvSpPr>
          <p:cNvPr id="12290" name="Slide Number Placeholder 4">
            <a:extLst>
              <a:ext uri="{FF2B5EF4-FFF2-40B4-BE49-F238E27FC236}">
                <a16:creationId xmlns:a16="http://schemas.microsoft.com/office/drawing/2014/main" id="{6D774611-5B87-2C21-D6DA-DAF3EA7CD377}"/>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3B8E5141-2CEC-43F3-ADC4-124DE2D41341}" type="slidenum">
              <a:rPr lang="en-US" altLang="en-US">
                <a:latin typeface="Arial" panose="020B0604020202020204" pitchFamily="34" charset="0"/>
              </a:rPr>
              <a:pPr eaLnBrk="1" hangingPunct="1"/>
              <a:t>19</a:t>
            </a:fld>
            <a:endParaRPr lang="en-US" altLang="en-US">
              <a:latin typeface="Arial" panose="020B0604020202020204" pitchFamily="34" charset="0"/>
            </a:endParaRPr>
          </a:p>
        </p:txBody>
      </p:sp>
      <p:sp>
        <p:nvSpPr>
          <p:cNvPr id="12291" name="Rectangle 2">
            <a:extLst>
              <a:ext uri="{FF2B5EF4-FFF2-40B4-BE49-F238E27FC236}">
                <a16:creationId xmlns:a16="http://schemas.microsoft.com/office/drawing/2014/main" id="{006E60E5-07D9-3C08-A1DA-E95CE0DDD9F1}"/>
              </a:ext>
            </a:extLst>
          </p:cNvPr>
          <p:cNvSpPr>
            <a:spLocks noGrp="1" noRot="1" noChangeArrowheads="1"/>
          </p:cNvSpPr>
          <p:nvPr>
            <p:ph type="title"/>
          </p:nvPr>
        </p:nvSpPr>
        <p:spPr>
          <a:xfrm>
            <a:off x="457200" y="31102"/>
            <a:ext cx="8229600" cy="639762"/>
          </a:xfrm>
        </p:spPr>
        <p:txBody>
          <a:bodyPr/>
          <a:lstStyle/>
          <a:p>
            <a:pPr eaLnBrk="1" hangingPunct="1"/>
            <a:r>
              <a:rPr lang="en-US" altLang="en-US" sz="4000" dirty="0">
                <a:effectLst/>
                <a:latin typeface="Calibri" panose="020F0502020204030204" pitchFamily="34" charset="0"/>
                <a:ea typeface="Calibri" panose="020F0502020204030204" pitchFamily="34" charset="0"/>
                <a:cs typeface="Calibri" panose="020F0502020204030204" pitchFamily="34" charset="0"/>
              </a:rPr>
              <a:t>The Conscience Developed</a:t>
            </a:r>
          </a:p>
        </p:txBody>
      </p:sp>
      <p:sp>
        <p:nvSpPr>
          <p:cNvPr id="2" name="Rectangle 3">
            <a:extLst>
              <a:ext uri="{FF2B5EF4-FFF2-40B4-BE49-F238E27FC236}">
                <a16:creationId xmlns:a16="http://schemas.microsoft.com/office/drawing/2014/main" id="{68214ED5-4025-F2CF-8B7F-EED4182F8473}"/>
              </a:ext>
            </a:extLst>
          </p:cNvPr>
          <p:cNvSpPr>
            <a:spLocks noGrp="1" noChangeArrowheads="1"/>
          </p:cNvSpPr>
          <p:nvPr>
            <p:ph type="body" idx="1"/>
          </p:nvPr>
        </p:nvSpPr>
        <p:spPr>
          <a:xfrm>
            <a:off x="152400" y="678640"/>
            <a:ext cx="8839200" cy="6148258"/>
          </a:xfrm>
        </p:spPr>
        <p:txBody>
          <a:bodyPr/>
          <a:lstStyle/>
          <a:p>
            <a:pPr eaLnBrk="1" hangingPunct="1">
              <a:lnSpc>
                <a:spcPct val="90000"/>
              </a:lnSpc>
              <a:buFont typeface="Wingdings" panose="05000000000000000000" pitchFamily="2" charset="2"/>
              <a:buNone/>
              <a:defRPr/>
            </a:pPr>
            <a:r>
              <a:rPr lang="en-US"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How A Pure Conscience Is Made Possible</a:t>
            </a:r>
            <a:r>
              <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endPar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eaLnBrk="1" hangingPunct="1">
              <a:lnSpc>
                <a:spcPct val="90000"/>
              </a:lnSpc>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 clean conscience is made possible </a:t>
            </a:r>
            <a:r>
              <a:rPr lang="en-US"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through Jesus’ blood, which we contact in baptism</a:t>
            </a:r>
            <a:r>
              <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p>
          <a:p>
            <a:pPr marL="0" indent="0" eaLnBrk="1" hangingPunct="1">
              <a:lnSpc>
                <a:spcPct val="90000"/>
              </a:lnSpc>
              <a:buNone/>
              <a:defRPr/>
            </a:pPr>
            <a:endPar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0" indent="0" algn="ctr" eaLnBrk="1" hangingPunct="1">
              <a:lnSpc>
                <a:spcPct val="90000"/>
              </a:lnSpc>
              <a:buNone/>
              <a:defRPr/>
            </a:pPr>
            <a:r>
              <a:rPr lang="en-US" sz="44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“Corresponding to that, baptism now saves you – not the removal of dirt from the flesh, but an appeal to God for a </a:t>
            </a:r>
            <a:r>
              <a:rPr lang="en-US" sz="4400" b="1"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good conscience</a:t>
            </a:r>
            <a:r>
              <a:rPr lang="en-US" sz="44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 through the resurrection of Jesus Christ …”</a:t>
            </a:r>
            <a:br>
              <a:rPr lang="en-US" sz="44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en-US" sz="4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(1 Peter 3:21)</a:t>
            </a:r>
          </a:p>
        </p:txBody>
      </p:sp>
    </p:spTree>
    <p:extLst>
      <p:ext uri="{BB962C8B-B14F-4D97-AF65-F5344CB8AC3E}">
        <p14:creationId xmlns:p14="http://schemas.microsoft.com/office/powerpoint/2010/main" val="2235230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 calcmode="lin" valueType="num">
                                      <p:cBhvr>
                                        <p:cTn id="15" dur="10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2">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2">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 calcmode="lin" valueType="num">
                                      <p:cBhvr>
                                        <p:cTn id="23" dur="10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4" dur="1000" fill="hold"/>
                                        <p:tgtEl>
                                          <p:spTgt spid="2">
                                            <p:txEl>
                                              <p:pRg st="3" end="3"/>
                                            </p:txEl>
                                          </p:spTgt>
                                        </p:tgtEl>
                                        <p:attrNameLst>
                                          <p:attrName>ppt_h</p:attrName>
                                        </p:attrNameLst>
                                      </p:cBhvr>
                                      <p:tavLst>
                                        <p:tav tm="0">
                                          <p:val>
                                            <p:fltVal val="0"/>
                                          </p:val>
                                        </p:tav>
                                        <p:tav tm="100000">
                                          <p:val>
                                            <p:strVal val="#ppt_h"/>
                                          </p:val>
                                        </p:tav>
                                      </p:tavLst>
                                    </p:anim>
                                    <p:anim calcmode="lin" valueType="num">
                                      <p:cBhvr>
                                        <p:cTn id="25" dur="1000" fill="hold"/>
                                        <p:tgtEl>
                                          <p:spTgt spid="2">
                                            <p:txEl>
                                              <p:pRg st="3" end="3"/>
                                            </p:txEl>
                                          </p:spTgt>
                                        </p:tgtEl>
                                        <p:attrNameLst>
                                          <p:attrName>style.rotation</p:attrName>
                                        </p:attrNameLst>
                                      </p:cBhvr>
                                      <p:tavLst>
                                        <p:tav tm="0">
                                          <p:val>
                                            <p:fltVal val="90"/>
                                          </p:val>
                                        </p:tav>
                                        <p:tav tm="100000">
                                          <p:val>
                                            <p:fltVal val="0"/>
                                          </p:val>
                                        </p:tav>
                                      </p:tavLst>
                                    </p:anim>
                                    <p:animEffect transition="in" filter="fade">
                                      <p:cBhvr>
                                        <p:cTn id="26" dur="1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BD5BA-6789-F9A1-481F-E447BCBADA9D}"/>
            </a:ext>
          </a:extLst>
        </p:cNvPr>
        <p:cNvGrpSpPr/>
        <p:nvPr/>
      </p:nvGrpSpPr>
      <p:grpSpPr>
        <a:xfrm>
          <a:off x="0" y="0"/>
          <a:ext cx="0" cy="0"/>
          <a:chOff x="0" y="0"/>
          <a:chExt cx="0" cy="0"/>
        </a:xfrm>
      </p:grpSpPr>
      <p:sp>
        <p:nvSpPr>
          <p:cNvPr id="3074" name="Rectangle 15">
            <a:extLst>
              <a:ext uri="{FF2B5EF4-FFF2-40B4-BE49-F238E27FC236}">
                <a16:creationId xmlns:a16="http://schemas.microsoft.com/office/drawing/2014/main" id="{8E523688-9569-6749-207C-45BC529F4D3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F3B26660-E777-4DE5-BA76-2A0A8ACFAFFC}" type="slidenum">
              <a:rPr lang="en-US" altLang="en-US">
                <a:latin typeface="Arial" panose="020B0604020202020204" pitchFamily="34" charset="0"/>
              </a:rPr>
              <a:pPr eaLnBrk="1" hangingPunct="1"/>
              <a:t>2</a:t>
            </a:fld>
            <a:endParaRPr lang="en-US" altLang="en-US">
              <a:latin typeface="Arial" panose="020B0604020202020204" pitchFamily="34" charset="0"/>
            </a:endParaRPr>
          </a:p>
        </p:txBody>
      </p:sp>
      <p:sp>
        <p:nvSpPr>
          <p:cNvPr id="2050" name="Rectangle 2">
            <a:extLst>
              <a:ext uri="{FF2B5EF4-FFF2-40B4-BE49-F238E27FC236}">
                <a16:creationId xmlns:a16="http://schemas.microsoft.com/office/drawing/2014/main" id="{0204935C-53DC-9008-0312-23329D739790}"/>
              </a:ext>
            </a:extLst>
          </p:cNvPr>
          <p:cNvSpPr>
            <a:spLocks noGrp="1" noChangeArrowheads="1"/>
          </p:cNvSpPr>
          <p:nvPr>
            <p:ph type="ctrTitle"/>
          </p:nvPr>
        </p:nvSpPr>
        <p:spPr>
          <a:xfrm>
            <a:off x="419100" y="296862"/>
            <a:ext cx="8305800" cy="625475"/>
          </a:xfrm>
        </p:spPr>
        <p:txBody>
          <a:bodyPr/>
          <a:lstStyle/>
          <a:p>
            <a:pPr eaLnBrk="1" hangingPunct="1">
              <a:defRPr/>
            </a:pPr>
            <a:r>
              <a:rPr lang="en-US" sz="4000" dirty="0">
                <a:latin typeface="Calibri" panose="020F0502020204030204" pitchFamily="34" charset="0"/>
                <a:ea typeface="Calibri" panose="020F0502020204030204" pitchFamily="34" charset="0"/>
                <a:cs typeface="Calibri" panose="020F0502020204030204" pitchFamily="34" charset="0"/>
              </a:rPr>
              <a:t>Serving God With A Pure Conscience </a:t>
            </a:r>
          </a:p>
        </p:txBody>
      </p:sp>
      <p:sp>
        <p:nvSpPr>
          <p:cNvPr id="2051" name="Rectangle 3">
            <a:extLst>
              <a:ext uri="{FF2B5EF4-FFF2-40B4-BE49-F238E27FC236}">
                <a16:creationId xmlns:a16="http://schemas.microsoft.com/office/drawing/2014/main" id="{16A6DE70-F16D-EF65-A932-034CEA9929D3}"/>
              </a:ext>
            </a:extLst>
          </p:cNvPr>
          <p:cNvSpPr>
            <a:spLocks noGrp="1" noChangeArrowheads="1"/>
          </p:cNvSpPr>
          <p:nvPr>
            <p:ph type="subTitle" idx="1"/>
          </p:nvPr>
        </p:nvSpPr>
        <p:spPr>
          <a:xfrm>
            <a:off x="990600" y="1981200"/>
            <a:ext cx="6629400" cy="2743200"/>
          </a:xfrm>
        </p:spPr>
        <p:txBody>
          <a:bodyPr/>
          <a:lstStyle/>
          <a:p>
            <a:pPr eaLnBrk="1" hangingPunct="1">
              <a:defRPr/>
            </a:pPr>
            <a:r>
              <a:rPr lang="en-US" b="1" i="1" baseline="30000" dirty="0">
                <a:effectLst/>
                <a:latin typeface="Calibri" panose="020F0502020204030204" pitchFamily="34" charset="0"/>
                <a:ea typeface="Calibri" panose="020F0502020204030204" pitchFamily="34" charset="0"/>
                <a:cs typeface="Calibri" panose="020F0502020204030204" pitchFamily="34" charset="0"/>
              </a:rPr>
              <a:t>“</a:t>
            </a:r>
            <a:r>
              <a:rPr lang="en-US" i="1" dirty="0">
                <a:effectLst/>
                <a:latin typeface="Calibri" panose="020F0502020204030204" pitchFamily="34" charset="0"/>
                <a:ea typeface="Calibri" panose="020F0502020204030204" pitchFamily="34" charset="0"/>
                <a:cs typeface="Calibri" panose="020F0502020204030204" pitchFamily="34" charset="0"/>
              </a:rPr>
              <a:t>I thank God, whom I serve with a clear conscience the way my forefathers did, as I constantly remember you in my prayers night and day …” </a:t>
            </a:r>
            <a:endParaRPr lang="en-US" b="1" i="1" dirty="0">
              <a:solidFill>
                <a:schemeClr val="tx1">
                  <a:lumMod val="95000"/>
                </a:schemeClr>
              </a:solidFill>
              <a:latin typeface="Calibri" panose="020F0502020204030204" pitchFamily="34" charset="0"/>
              <a:ea typeface="Calibri" panose="020F0502020204030204" pitchFamily="34" charset="0"/>
              <a:cs typeface="Calibri" panose="020F0502020204030204" pitchFamily="34" charset="0"/>
            </a:endParaRPr>
          </a:p>
          <a:p>
            <a:pPr eaLnBrk="1" hangingPunct="1">
              <a:defRPr/>
            </a:pPr>
            <a:r>
              <a:rPr lang="en-US" b="1" dirty="0">
                <a:solidFill>
                  <a:srgbClr val="FF0000"/>
                </a:solidFill>
                <a:latin typeface="Calibri" panose="020F0502020204030204" pitchFamily="34" charset="0"/>
                <a:ea typeface="Calibri" panose="020F0502020204030204" pitchFamily="34" charset="0"/>
                <a:cs typeface="Calibri" panose="020F0502020204030204" pitchFamily="34" charset="0"/>
              </a:rPr>
              <a:t>2 Timothy 1:3</a:t>
            </a:r>
          </a:p>
        </p:txBody>
      </p:sp>
    </p:spTree>
    <p:extLst>
      <p:ext uri="{BB962C8B-B14F-4D97-AF65-F5344CB8AC3E}">
        <p14:creationId xmlns:p14="http://schemas.microsoft.com/office/powerpoint/2010/main" val="1463498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4">
            <a:extLst>
              <a:ext uri="{FF2B5EF4-FFF2-40B4-BE49-F238E27FC236}">
                <a16:creationId xmlns:a16="http://schemas.microsoft.com/office/drawing/2014/main" id="{729E0068-C7D7-57ED-6266-A65FDE904246}"/>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17CB3231-0216-46AA-A5FF-AC8B09F34132}" type="slidenum">
              <a:rPr lang="en-US" altLang="en-US">
                <a:latin typeface="Arial" panose="020B0604020202020204" pitchFamily="34" charset="0"/>
              </a:rPr>
              <a:pPr eaLnBrk="1" hangingPunct="1"/>
              <a:t>20</a:t>
            </a:fld>
            <a:endParaRPr lang="en-US" altLang="en-US">
              <a:latin typeface="Arial" panose="020B0604020202020204" pitchFamily="34" charset="0"/>
            </a:endParaRPr>
          </a:p>
        </p:txBody>
      </p:sp>
      <p:sp>
        <p:nvSpPr>
          <p:cNvPr id="2" name="Rectangle 2">
            <a:extLst>
              <a:ext uri="{FF2B5EF4-FFF2-40B4-BE49-F238E27FC236}">
                <a16:creationId xmlns:a16="http://schemas.microsoft.com/office/drawing/2014/main" id="{5B10B2AE-9994-8412-845D-754F7599DD7A}"/>
              </a:ext>
            </a:extLst>
          </p:cNvPr>
          <p:cNvSpPr>
            <a:spLocks noGrp="1" noRot="1" noChangeArrowheads="1"/>
          </p:cNvSpPr>
          <p:nvPr>
            <p:ph type="title"/>
          </p:nvPr>
        </p:nvSpPr>
        <p:spPr>
          <a:xfrm>
            <a:off x="114300" y="32657"/>
            <a:ext cx="8915400" cy="1325562"/>
          </a:xfrm>
        </p:spPr>
        <p:txBody>
          <a:bodyPr/>
          <a:lstStyle/>
          <a:p>
            <a:pPr algn="l" eaLnBrk="1" hangingPunct="1">
              <a:defRPr/>
            </a:pPr>
            <a:r>
              <a:rPr lang="en-US" sz="4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Baptism and </a:t>
            </a:r>
            <a:r>
              <a:rPr lang="en-US" sz="4000"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“an appeal to God for a good conscience” </a:t>
            </a:r>
            <a:r>
              <a:rPr lang="en-US" sz="36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(1 Peter 3:21 </a:t>
            </a:r>
            <a:r>
              <a:rPr lang="en-US" sz="32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NASV 1995</a:t>
            </a:r>
            <a:r>
              <a:rPr lang="en-US" sz="36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t>
            </a:r>
          </a:p>
        </p:txBody>
      </p:sp>
      <p:sp>
        <p:nvSpPr>
          <p:cNvPr id="13315" name="Rectangle 3">
            <a:extLst>
              <a:ext uri="{FF2B5EF4-FFF2-40B4-BE49-F238E27FC236}">
                <a16:creationId xmlns:a16="http://schemas.microsoft.com/office/drawing/2014/main" id="{5C9AFC75-D45D-412A-D725-823F809D5C02}"/>
              </a:ext>
            </a:extLst>
          </p:cNvPr>
          <p:cNvSpPr>
            <a:spLocks noGrp="1" noChangeArrowheads="1"/>
          </p:cNvSpPr>
          <p:nvPr>
            <p:ph type="body" idx="1"/>
          </p:nvPr>
        </p:nvSpPr>
        <p:spPr>
          <a:xfrm>
            <a:off x="0" y="1600200"/>
            <a:ext cx="9144000" cy="5105400"/>
          </a:xfrm>
        </p:spPr>
        <p:txBody>
          <a:bodyPr/>
          <a:lstStyle/>
          <a:p>
            <a:pPr eaLnBrk="1" hangingPunct="1">
              <a:lnSpc>
                <a:spcPct val="90000"/>
              </a:lnSpc>
              <a:buNone/>
              <a:defRPr/>
            </a:pPr>
            <a:r>
              <a:rPr lang="en-US"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the answer of a good conscience toward God”</a:t>
            </a: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(NKJV)</a:t>
            </a:r>
          </a:p>
          <a:p>
            <a:pPr eaLnBrk="1" hangingPunct="1">
              <a:lnSpc>
                <a:spcPct val="90000"/>
              </a:lnSpc>
              <a:buNone/>
              <a:defRPr/>
            </a:pPr>
            <a:r>
              <a:rPr lang="en-US"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an appeal to God for a good conscience” </a:t>
            </a:r>
            <a:r>
              <a:rPr lang="en-US"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(ESV)</a:t>
            </a:r>
          </a:p>
          <a:p>
            <a:pPr eaLnBrk="1" hangingPunct="1">
              <a:lnSpc>
                <a:spcPct val="90000"/>
              </a:lnSpc>
              <a:buNone/>
              <a:defRPr/>
            </a:pPr>
            <a:r>
              <a:rPr lang="en-US"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the interrogation of a good conscience toward God” </a:t>
            </a:r>
            <a:r>
              <a:rPr lang="en-US"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(ASV)</a:t>
            </a:r>
            <a:endParaRPr lang="en-US" sz="2800"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eaLnBrk="1" hangingPunct="1">
              <a:lnSpc>
                <a:spcPct val="90000"/>
              </a:lnSpc>
              <a:buNone/>
              <a:defRPr/>
            </a:pPr>
            <a:r>
              <a:rPr lang="en-US"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an appeal to God for a clear conscience” </a:t>
            </a:r>
            <a:r>
              <a:rPr lang="en-US"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(RSV)</a:t>
            </a:r>
          </a:p>
          <a:p>
            <a:pPr eaLnBrk="1" hangingPunct="1">
              <a:lnSpc>
                <a:spcPct val="90000"/>
              </a:lnSpc>
              <a:buFont typeface="Wingdings" panose="05000000000000000000" pitchFamily="2" charset="2"/>
              <a:buNone/>
              <a:defRPr/>
            </a:pPr>
            <a:r>
              <a:rPr lang="en-US"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the craving for a conscience right with God” </a:t>
            </a:r>
            <a:r>
              <a:rPr lang="en-US"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(Goodspeed)</a:t>
            </a:r>
          </a:p>
          <a:p>
            <a:pPr eaLnBrk="1" hangingPunct="1">
              <a:lnSpc>
                <a:spcPct val="90000"/>
              </a:lnSpc>
              <a:buFont typeface="Wingdings" panose="05000000000000000000" pitchFamily="2" charset="2"/>
              <a:buNone/>
              <a:defRPr/>
            </a:pPr>
            <a:r>
              <a:rPr lang="en-US"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the prayer for a clean conscience before God”</a:t>
            </a:r>
            <a:br>
              <a:rPr lang="en-US"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en-US"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(Moffat)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fade">
                                      <p:cBhvr>
                                        <p:cTn id="7" dur="1000"/>
                                        <p:tgtEl>
                                          <p:spTgt spid="13315">
                                            <p:txEl>
                                              <p:pRg st="0" end="0"/>
                                            </p:txEl>
                                          </p:spTgt>
                                        </p:tgtEl>
                                      </p:cBhvr>
                                    </p:animEffect>
                                    <p:anim calcmode="lin" valueType="num">
                                      <p:cBhvr>
                                        <p:cTn id="8" dur="1000" fill="hold"/>
                                        <p:tgtEl>
                                          <p:spTgt spid="1331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3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315">
                                            <p:txEl>
                                              <p:pRg st="1" end="1"/>
                                            </p:txEl>
                                          </p:spTgt>
                                        </p:tgtEl>
                                        <p:attrNameLst>
                                          <p:attrName>style.visibility</p:attrName>
                                        </p:attrNameLst>
                                      </p:cBhvr>
                                      <p:to>
                                        <p:strVal val="visible"/>
                                      </p:to>
                                    </p:set>
                                    <p:animEffect transition="in" filter="fade">
                                      <p:cBhvr>
                                        <p:cTn id="14" dur="1000"/>
                                        <p:tgtEl>
                                          <p:spTgt spid="13315">
                                            <p:txEl>
                                              <p:pRg st="1" end="1"/>
                                            </p:txEl>
                                          </p:spTgt>
                                        </p:tgtEl>
                                      </p:cBhvr>
                                    </p:animEffect>
                                    <p:anim calcmode="lin" valueType="num">
                                      <p:cBhvr>
                                        <p:cTn id="15" dur="1000" fill="hold"/>
                                        <p:tgtEl>
                                          <p:spTgt spid="1331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331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315">
                                            <p:txEl>
                                              <p:pRg st="2" end="2"/>
                                            </p:txEl>
                                          </p:spTgt>
                                        </p:tgtEl>
                                        <p:attrNameLst>
                                          <p:attrName>style.visibility</p:attrName>
                                        </p:attrNameLst>
                                      </p:cBhvr>
                                      <p:to>
                                        <p:strVal val="visible"/>
                                      </p:to>
                                    </p:set>
                                    <p:animEffect transition="in" filter="fade">
                                      <p:cBhvr>
                                        <p:cTn id="21" dur="1000"/>
                                        <p:tgtEl>
                                          <p:spTgt spid="13315">
                                            <p:txEl>
                                              <p:pRg st="2" end="2"/>
                                            </p:txEl>
                                          </p:spTgt>
                                        </p:tgtEl>
                                      </p:cBhvr>
                                    </p:animEffect>
                                    <p:anim calcmode="lin" valueType="num">
                                      <p:cBhvr>
                                        <p:cTn id="22" dur="1000" fill="hold"/>
                                        <p:tgtEl>
                                          <p:spTgt spid="1331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331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315">
                                            <p:txEl>
                                              <p:pRg st="3" end="3"/>
                                            </p:txEl>
                                          </p:spTgt>
                                        </p:tgtEl>
                                        <p:attrNameLst>
                                          <p:attrName>style.visibility</p:attrName>
                                        </p:attrNameLst>
                                      </p:cBhvr>
                                      <p:to>
                                        <p:strVal val="visible"/>
                                      </p:to>
                                    </p:set>
                                    <p:animEffect transition="in" filter="fade">
                                      <p:cBhvr>
                                        <p:cTn id="28" dur="1000"/>
                                        <p:tgtEl>
                                          <p:spTgt spid="13315">
                                            <p:txEl>
                                              <p:pRg st="3" end="3"/>
                                            </p:txEl>
                                          </p:spTgt>
                                        </p:tgtEl>
                                      </p:cBhvr>
                                    </p:animEffect>
                                    <p:anim calcmode="lin" valueType="num">
                                      <p:cBhvr>
                                        <p:cTn id="29" dur="1000" fill="hold"/>
                                        <p:tgtEl>
                                          <p:spTgt spid="1331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331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315">
                                            <p:txEl>
                                              <p:pRg st="4" end="4"/>
                                            </p:txEl>
                                          </p:spTgt>
                                        </p:tgtEl>
                                        <p:attrNameLst>
                                          <p:attrName>style.visibility</p:attrName>
                                        </p:attrNameLst>
                                      </p:cBhvr>
                                      <p:to>
                                        <p:strVal val="visible"/>
                                      </p:to>
                                    </p:set>
                                    <p:animEffect transition="in" filter="fade">
                                      <p:cBhvr>
                                        <p:cTn id="35" dur="1000"/>
                                        <p:tgtEl>
                                          <p:spTgt spid="13315">
                                            <p:txEl>
                                              <p:pRg st="4" end="4"/>
                                            </p:txEl>
                                          </p:spTgt>
                                        </p:tgtEl>
                                      </p:cBhvr>
                                    </p:animEffect>
                                    <p:anim calcmode="lin" valueType="num">
                                      <p:cBhvr>
                                        <p:cTn id="36" dur="1000" fill="hold"/>
                                        <p:tgtEl>
                                          <p:spTgt spid="1331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331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3315">
                                            <p:txEl>
                                              <p:pRg st="5" end="5"/>
                                            </p:txEl>
                                          </p:spTgt>
                                        </p:tgtEl>
                                        <p:attrNameLst>
                                          <p:attrName>style.visibility</p:attrName>
                                        </p:attrNameLst>
                                      </p:cBhvr>
                                      <p:to>
                                        <p:strVal val="visible"/>
                                      </p:to>
                                    </p:set>
                                    <p:animEffect transition="in" filter="fade">
                                      <p:cBhvr>
                                        <p:cTn id="42" dur="1000"/>
                                        <p:tgtEl>
                                          <p:spTgt spid="13315">
                                            <p:txEl>
                                              <p:pRg st="5" end="5"/>
                                            </p:txEl>
                                          </p:spTgt>
                                        </p:tgtEl>
                                      </p:cBhvr>
                                    </p:animEffect>
                                    <p:anim calcmode="lin" valueType="num">
                                      <p:cBhvr>
                                        <p:cTn id="43" dur="1000" fill="hold"/>
                                        <p:tgtEl>
                                          <p:spTgt spid="1331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331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Slide Number Placeholder 4">
            <a:extLst>
              <a:ext uri="{FF2B5EF4-FFF2-40B4-BE49-F238E27FC236}">
                <a16:creationId xmlns:a16="http://schemas.microsoft.com/office/drawing/2014/main" id="{31BA3F41-BB9F-9EF8-1C23-E368D6BE90D0}"/>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6121DD82-A218-472C-94F1-22EB6387407D}" type="slidenum">
              <a:rPr lang="en-US" altLang="en-US">
                <a:latin typeface="Arial" panose="020B0604020202020204" pitchFamily="34" charset="0"/>
              </a:rPr>
              <a:pPr eaLnBrk="1" hangingPunct="1"/>
              <a:t>21</a:t>
            </a:fld>
            <a:endParaRPr lang="en-US" altLang="en-US">
              <a:latin typeface="Arial" panose="020B0604020202020204" pitchFamily="34" charset="0"/>
            </a:endParaRPr>
          </a:p>
        </p:txBody>
      </p:sp>
      <p:sp>
        <p:nvSpPr>
          <p:cNvPr id="14339" name="Rectangle 3">
            <a:extLst>
              <a:ext uri="{FF2B5EF4-FFF2-40B4-BE49-F238E27FC236}">
                <a16:creationId xmlns:a16="http://schemas.microsoft.com/office/drawing/2014/main" id="{727B6B9A-0E75-5DC7-484F-44388385108F}"/>
              </a:ext>
            </a:extLst>
          </p:cNvPr>
          <p:cNvSpPr>
            <a:spLocks noGrp="1" noChangeArrowheads="1"/>
          </p:cNvSpPr>
          <p:nvPr>
            <p:ph type="body" idx="1"/>
          </p:nvPr>
        </p:nvSpPr>
        <p:spPr>
          <a:xfrm>
            <a:off x="304800" y="842314"/>
            <a:ext cx="8534400" cy="5848350"/>
          </a:xfrm>
        </p:spPr>
        <p:txBody>
          <a:bodyPr/>
          <a:lstStyle/>
          <a:p>
            <a:pPr eaLnBrk="1" hangingPunct="1">
              <a:lnSpc>
                <a:spcPct val="90000"/>
              </a:lnSpc>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Baptism is “</a:t>
            </a:r>
            <a:r>
              <a:rPr lang="en-US" b="1"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for the forgiveness of sins</a:t>
            </a:r>
            <a:r>
              <a:rPr lang="en-US"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to have one's sins </a:t>
            </a:r>
            <a:r>
              <a:rPr lang="en-US"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r>
              <a:rPr lang="en-US" b="1"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washed away</a:t>
            </a:r>
            <a:r>
              <a:rPr lang="en-US"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(by the blood of Christ).</a:t>
            </a:r>
          </a:p>
          <a:p>
            <a:pPr marL="0" indent="0" algn="ctr" eaLnBrk="1" hangingPunct="1">
              <a:lnSpc>
                <a:spcPct val="90000"/>
              </a:lnSpc>
              <a:buNone/>
              <a:defRPr/>
            </a:pPr>
            <a:endParaRPr lang="en-US" sz="2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0" indent="0" algn="ctr" eaLnBrk="1" hangingPunct="1">
              <a:lnSpc>
                <a:spcPct val="90000"/>
              </a:lnSpc>
              <a:buNone/>
              <a:defRPr/>
            </a:pPr>
            <a:r>
              <a:rPr lang="en-US"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“Peter said to them, ‘Repent, and each of you be baptized in the name of Jesus Christ for the </a:t>
            </a:r>
            <a:r>
              <a:rPr lang="en-US" b="1"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forgiveness of your sins</a:t>
            </a:r>
            <a:r>
              <a:rPr lang="en-US"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and you will receive the gift of the Holy Spirit.’” </a:t>
            </a:r>
            <a:r>
              <a:rPr lang="en-US"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(Acts 2:38)</a:t>
            </a:r>
          </a:p>
          <a:p>
            <a:pPr marL="0" indent="0" algn="ctr" eaLnBrk="1" hangingPunct="1">
              <a:lnSpc>
                <a:spcPct val="90000"/>
              </a:lnSpc>
              <a:buNone/>
              <a:defRPr/>
            </a:pPr>
            <a:endParaRPr lang="en-US"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0" indent="0" algn="ctr" eaLnBrk="1" hangingPunct="1">
              <a:lnSpc>
                <a:spcPct val="90000"/>
              </a:lnSpc>
              <a:buNone/>
              <a:defRPr/>
            </a:pPr>
            <a:r>
              <a:rPr lang="en-US"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“Now why do you delay? Get up and be baptized, and wash away your sins, calling on His name.”</a:t>
            </a: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(Acts 22:16)</a:t>
            </a:r>
          </a:p>
        </p:txBody>
      </p:sp>
      <p:sp>
        <p:nvSpPr>
          <p:cNvPr id="14340" name="Rectangle 2">
            <a:extLst>
              <a:ext uri="{FF2B5EF4-FFF2-40B4-BE49-F238E27FC236}">
                <a16:creationId xmlns:a16="http://schemas.microsoft.com/office/drawing/2014/main" id="{285355AB-E2B0-6A1D-04D6-D7E9965C8E07}"/>
              </a:ext>
            </a:extLst>
          </p:cNvPr>
          <p:cNvSpPr>
            <a:spLocks noGrp="1" noRot="1" noChangeArrowheads="1"/>
          </p:cNvSpPr>
          <p:nvPr>
            <p:ph type="title"/>
          </p:nvPr>
        </p:nvSpPr>
        <p:spPr>
          <a:xfrm>
            <a:off x="152400" y="133350"/>
            <a:ext cx="8839200" cy="715962"/>
          </a:xfrm>
        </p:spPr>
        <p:txBody>
          <a:bodyPr/>
          <a:lstStyle/>
          <a:p>
            <a:pPr eaLnBrk="1" hangingPunct="1"/>
            <a:r>
              <a:rPr lang="en-US" altLang="en-US" sz="3800" dirty="0">
                <a:effectLst/>
                <a:latin typeface="Calibri" panose="020F0502020204030204" pitchFamily="34" charset="0"/>
                <a:ea typeface="Calibri" panose="020F0502020204030204" pitchFamily="34" charset="0"/>
                <a:cs typeface="Calibri" panose="020F0502020204030204" pitchFamily="34" charset="0"/>
              </a:rPr>
              <a:t>Consistent With The Purpose Of Baptism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 calcmode="lin" valueType="num">
                                      <p:cBhvr>
                                        <p:cTn id="7" dur="1000" fill="hold"/>
                                        <p:tgtEl>
                                          <p:spTgt spid="1433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433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433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433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4339">
                                            <p:txEl>
                                              <p:pRg st="2" end="2"/>
                                            </p:txEl>
                                          </p:spTgt>
                                        </p:tgtEl>
                                        <p:attrNameLst>
                                          <p:attrName>style.visibility</p:attrName>
                                        </p:attrNameLst>
                                      </p:cBhvr>
                                      <p:to>
                                        <p:strVal val="visible"/>
                                      </p:to>
                                    </p:set>
                                    <p:anim calcmode="lin" valueType="num">
                                      <p:cBhvr>
                                        <p:cTn id="15" dur="1000" fill="hold"/>
                                        <p:tgtEl>
                                          <p:spTgt spid="14339">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14339">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14339">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14339">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14339">
                                            <p:txEl>
                                              <p:pRg st="4" end="4"/>
                                            </p:txEl>
                                          </p:spTgt>
                                        </p:tgtEl>
                                        <p:attrNameLst>
                                          <p:attrName>style.visibility</p:attrName>
                                        </p:attrNameLst>
                                      </p:cBhvr>
                                      <p:to>
                                        <p:strVal val="visible"/>
                                      </p:to>
                                    </p:set>
                                    <p:anim calcmode="lin" valueType="num">
                                      <p:cBhvr>
                                        <p:cTn id="23" dur="1000" fill="hold"/>
                                        <p:tgtEl>
                                          <p:spTgt spid="14339">
                                            <p:txEl>
                                              <p:pRg st="4" end="4"/>
                                            </p:txEl>
                                          </p:spTgt>
                                        </p:tgtEl>
                                        <p:attrNameLst>
                                          <p:attrName>ppt_w</p:attrName>
                                        </p:attrNameLst>
                                      </p:cBhvr>
                                      <p:tavLst>
                                        <p:tav tm="0">
                                          <p:val>
                                            <p:fltVal val="0"/>
                                          </p:val>
                                        </p:tav>
                                        <p:tav tm="100000">
                                          <p:val>
                                            <p:strVal val="#ppt_w"/>
                                          </p:val>
                                        </p:tav>
                                      </p:tavLst>
                                    </p:anim>
                                    <p:anim calcmode="lin" valueType="num">
                                      <p:cBhvr>
                                        <p:cTn id="24" dur="1000" fill="hold"/>
                                        <p:tgtEl>
                                          <p:spTgt spid="14339">
                                            <p:txEl>
                                              <p:pRg st="4" end="4"/>
                                            </p:txEl>
                                          </p:spTgt>
                                        </p:tgtEl>
                                        <p:attrNameLst>
                                          <p:attrName>ppt_h</p:attrName>
                                        </p:attrNameLst>
                                      </p:cBhvr>
                                      <p:tavLst>
                                        <p:tav tm="0">
                                          <p:val>
                                            <p:fltVal val="0"/>
                                          </p:val>
                                        </p:tav>
                                        <p:tav tm="100000">
                                          <p:val>
                                            <p:strVal val="#ppt_h"/>
                                          </p:val>
                                        </p:tav>
                                      </p:tavLst>
                                    </p:anim>
                                    <p:anim calcmode="lin" valueType="num">
                                      <p:cBhvr>
                                        <p:cTn id="25" dur="1000" fill="hold"/>
                                        <p:tgtEl>
                                          <p:spTgt spid="14339">
                                            <p:txEl>
                                              <p:pRg st="4" end="4"/>
                                            </p:txEl>
                                          </p:spTgt>
                                        </p:tgtEl>
                                        <p:attrNameLst>
                                          <p:attrName>style.rotation</p:attrName>
                                        </p:attrNameLst>
                                      </p:cBhvr>
                                      <p:tavLst>
                                        <p:tav tm="0">
                                          <p:val>
                                            <p:fltVal val="90"/>
                                          </p:val>
                                        </p:tav>
                                        <p:tav tm="100000">
                                          <p:val>
                                            <p:fltVal val="0"/>
                                          </p:val>
                                        </p:tav>
                                      </p:tavLst>
                                    </p:anim>
                                    <p:animEffect transition="in" filter="fade">
                                      <p:cBhvr>
                                        <p:cTn id="26" dur="1000"/>
                                        <p:tgtEl>
                                          <p:spTgt spid="143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4FD1790C-7B74-7531-5037-651F9A334583}"/>
            </a:ext>
          </a:extLst>
        </p:cNvPr>
        <p:cNvGrpSpPr/>
        <p:nvPr/>
      </p:nvGrpSpPr>
      <p:grpSpPr>
        <a:xfrm>
          <a:off x="0" y="0"/>
          <a:ext cx="0" cy="0"/>
          <a:chOff x="0" y="0"/>
          <a:chExt cx="0" cy="0"/>
        </a:xfrm>
      </p:grpSpPr>
      <p:sp>
        <p:nvSpPr>
          <p:cNvPr id="14338" name="Slide Number Placeholder 4">
            <a:extLst>
              <a:ext uri="{FF2B5EF4-FFF2-40B4-BE49-F238E27FC236}">
                <a16:creationId xmlns:a16="http://schemas.microsoft.com/office/drawing/2014/main" id="{B0DD17AF-87A3-8B26-3C03-A2729BC1681E}"/>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6121DD82-A218-472C-94F1-22EB6387407D}" type="slidenum">
              <a:rPr lang="en-US" altLang="en-US">
                <a:latin typeface="Arial" panose="020B0604020202020204" pitchFamily="34" charset="0"/>
              </a:rPr>
              <a:pPr eaLnBrk="1" hangingPunct="1"/>
              <a:t>22</a:t>
            </a:fld>
            <a:endParaRPr lang="en-US" altLang="en-US">
              <a:latin typeface="Arial" panose="020B0604020202020204" pitchFamily="34" charset="0"/>
            </a:endParaRPr>
          </a:p>
        </p:txBody>
      </p:sp>
      <p:sp>
        <p:nvSpPr>
          <p:cNvPr id="14339" name="Rectangle 3">
            <a:extLst>
              <a:ext uri="{FF2B5EF4-FFF2-40B4-BE49-F238E27FC236}">
                <a16:creationId xmlns:a16="http://schemas.microsoft.com/office/drawing/2014/main" id="{DF461453-A5EB-E79C-89A6-6EBBF67C69A0}"/>
              </a:ext>
            </a:extLst>
          </p:cNvPr>
          <p:cNvSpPr>
            <a:spLocks noGrp="1" noChangeArrowheads="1"/>
          </p:cNvSpPr>
          <p:nvPr>
            <p:ph type="body" idx="1"/>
          </p:nvPr>
        </p:nvSpPr>
        <p:spPr>
          <a:xfrm>
            <a:off x="76200" y="827766"/>
            <a:ext cx="8991600" cy="5954033"/>
          </a:xfrm>
        </p:spPr>
        <p:txBody>
          <a:bodyPr/>
          <a:lstStyle/>
          <a:p>
            <a:pPr eaLnBrk="1" hangingPunct="1">
              <a:lnSpc>
                <a:spcPct val="90000"/>
              </a:lnSpc>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Therefore, people in New Testament times who realized they were sinners were anxious to be baptized as soon as possible!</a:t>
            </a:r>
          </a:p>
          <a:p>
            <a:pPr lvl="1" eaLnBrk="1" hangingPunct="1">
              <a:lnSpc>
                <a:spcPct val="90000"/>
              </a:lnSpc>
              <a:defRPr/>
            </a:pPr>
            <a:endPar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lvl="1" eaLnBrk="1" hangingPunct="1">
              <a:lnSpc>
                <a:spcPct val="90000"/>
              </a:lnSpc>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Jews on Pentecost</a:t>
            </a:r>
          </a:p>
          <a:p>
            <a:pPr marL="457200" lvl="1" indent="0" algn="ctr" eaLnBrk="1" hangingPunct="1">
              <a:lnSpc>
                <a:spcPct val="90000"/>
              </a:lnSpc>
              <a:buNone/>
              <a:defRPr/>
            </a:pPr>
            <a:r>
              <a:rPr lang="en-US"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“So then, those who had received his word were baptized; and that day there were added about three thousand souls.” </a:t>
            </a:r>
            <a:r>
              <a:rPr lang="en-US"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(Acts 2:41)</a:t>
            </a:r>
          </a:p>
          <a:p>
            <a:pPr lvl="1" eaLnBrk="1" hangingPunct="1">
              <a:lnSpc>
                <a:spcPct val="90000"/>
              </a:lnSpc>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Samaritans</a:t>
            </a:r>
          </a:p>
          <a:p>
            <a:pPr marL="457200" lvl="1" indent="0" algn="ctr" eaLnBrk="1" hangingPunct="1">
              <a:lnSpc>
                <a:spcPct val="90000"/>
              </a:lnSpc>
              <a:buNone/>
              <a:defRPr/>
            </a:pPr>
            <a:r>
              <a:rPr lang="en-US"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“But when they believed Philip preaching the good news about the kingdom of God and the name of Jesus Christ, they were being baptized, men and women alike.”</a:t>
            </a:r>
            <a:br>
              <a:rPr lang="en-US"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en-US"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(Acts 8:12)</a:t>
            </a:r>
          </a:p>
        </p:txBody>
      </p:sp>
      <p:sp>
        <p:nvSpPr>
          <p:cNvPr id="14340" name="Rectangle 2">
            <a:extLst>
              <a:ext uri="{FF2B5EF4-FFF2-40B4-BE49-F238E27FC236}">
                <a16:creationId xmlns:a16="http://schemas.microsoft.com/office/drawing/2014/main" id="{D7701B2F-AD56-22BA-7A6C-D02573617B8B}"/>
              </a:ext>
            </a:extLst>
          </p:cNvPr>
          <p:cNvSpPr>
            <a:spLocks noGrp="1" noRot="1" noChangeArrowheads="1"/>
          </p:cNvSpPr>
          <p:nvPr>
            <p:ph type="title"/>
          </p:nvPr>
        </p:nvSpPr>
        <p:spPr>
          <a:xfrm>
            <a:off x="152400" y="133350"/>
            <a:ext cx="8839200" cy="715962"/>
          </a:xfrm>
        </p:spPr>
        <p:txBody>
          <a:bodyPr/>
          <a:lstStyle/>
          <a:p>
            <a:pPr eaLnBrk="1" hangingPunct="1"/>
            <a:r>
              <a:rPr lang="en-US" altLang="en-US" sz="3800" dirty="0">
                <a:effectLst/>
                <a:latin typeface="Calibri" panose="020F0502020204030204" pitchFamily="34" charset="0"/>
                <a:ea typeface="Calibri" panose="020F0502020204030204" pitchFamily="34" charset="0"/>
                <a:cs typeface="Calibri" panose="020F0502020204030204" pitchFamily="34" charset="0"/>
              </a:rPr>
              <a:t>Consistent With The Purpose Of Baptism</a:t>
            </a:r>
          </a:p>
        </p:txBody>
      </p:sp>
    </p:spTree>
    <p:extLst>
      <p:ext uri="{BB962C8B-B14F-4D97-AF65-F5344CB8AC3E}">
        <p14:creationId xmlns:p14="http://schemas.microsoft.com/office/powerpoint/2010/main" val="309627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1000"/>
                                        <p:tgtEl>
                                          <p:spTgt spid="14339">
                                            <p:txEl>
                                              <p:pRg st="0" end="0"/>
                                            </p:txEl>
                                          </p:spTgt>
                                        </p:tgtEl>
                                      </p:cBhvr>
                                    </p:animEffect>
                                    <p:anim calcmode="lin" valueType="num">
                                      <p:cBhvr>
                                        <p:cTn id="8" dur="1000" fill="hold"/>
                                        <p:tgtEl>
                                          <p:spTgt spid="1433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33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339">
                                            <p:txEl>
                                              <p:pRg st="2" end="2"/>
                                            </p:txEl>
                                          </p:spTgt>
                                        </p:tgtEl>
                                        <p:attrNameLst>
                                          <p:attrName>style.visibility</p:attrName>
                                        </p:attrNameLst>
                                      </p:cBhvr>
                                      <p:to>
                                        <p:strVal val="visible"/>
                                      </p:to>
                                    </p:set>
                                    <p:animEffect transition="in" filter="fade">
                                      <p:cBhvr>
                                        <p:cTn id="14" dur="1000"/>
                                        <p:tgtEl>
                                          <p:spTgt spid="14339">
                                            <p:txEl>
                                              <p:pRg st="2" end="2"/>
                                            </p:txEl>
                                          </p:spTgt>
                                        </p:tgtEl>
                                      </p:cBhvr>
                                    </p:animEffect>
                                    <p:anim calcmode="lin" valueType="num">
                                      <p:cBhvr>
                                        <p:cTn id="15" dur="1000" fill="hold"/>
                                        <p:tgtEl>
                                          <p:spTgt spid="1433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4339">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4339">
                                            <p:txEl>
                                              <p:pRg st="3" end="3"/>
                                            </p:txEl>
                                          </p:spTgt>
                                        </p:tgtEl>
                                        <p:attrNameLst>
                                          <p:attrName>style.visibility</p:attrName>
                                        </p:attrNameLst>
                                      </p:cBhvr>
                                      <p:to>
                                        <p:strVal val="visible"/>
                                      </p:to>
                                    </p:set>
                                    <p:animEffect transition="in" filter="fade">
                                      <p:cBhvr>
                                        <p:cTn id="19" dur="1000"/>
                                        <p:tgtEl>
                                          <p:spTgt spid="14339">
                                            <p:txEl>
                                              <p:pRg st="3" end="3"/>
                                            </p:txEl>
                                          </p:spTgt>
                                        </p:tgtEl>
                                      </p:cBhvr>
                                    </p:animEffect>
                                    <p:anim calcmode="lin" valueType="num">
                                      <p:cBhvr>
                                        <p:cTn id="20" dur="1000" fill="hold"/>
                                        <p:tgtEl>
                                          <p:spTgt spid="14339">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1433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4339">
                                            <p:txEl>
                                              <p:pRg st="4" end="4"/>
                                            </p:txEl>
                                          </p:spTgt>
                                        </p:tgtEl>
                                        <p:attrNameLst>
                                          <p:attrName>style.visibility</p:attrName>
                                        </p:attrNameLst>
                                      </p:cBhvr>
                                      <p:to>
                                        <p:strVal val="visible"/>
                                      </p:to>
                                    </p:set>
                                    <p:animEffect transition="in" filter="fade">
                                      <p:cBhvr>
                                        <p:cTn id="26" dur="1000"/>
                                        <p:tgtEl>
                                          <p:spTgt spid="14339">
                                            <p:txEl>
                                              <p:pRg st="4" end="4"/>
                                            </p:txEl>
                                          </p:spTgt>
                                        </p:tgtEl>
                                      </p:cBhvr>
                                    </p:animEffect>
                                    <p:anim calcmode="lin" valueType="num">
                                      <p:cBhvr>
                                        <p:cTn id="27" dur="1000" fill="hold"/>
                                        <p:tgtEl>
                                          <p:spTgt spid="14339">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14339">
                                            <p:txEl>
                                              <p:pRg st="4" end="4"/>
                                            </p:tx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4339">
                                            <p:txEl>
                                              <p:pRg st="5" end="5"/>
                                            </p:txEl>
                                          </p:spTgt>
                                        </p:tgtEl>
                                        <p:attrNameLst>
                                          <p:attrName>style.visibility</p:attrName>
                                        </p:attrNameLst>
                                      </p:cBhvr>
                                      <p:to>
                                        <p:strVal val="visible"/>
                                      </p:to>
                                    </p:set>
                                    <p:animEffect transition="in" filter="fade">
                                      <p:cBhvr>
                                        <p:cTn id="31" dur="1000"/>
                                        <p:tgtEl>
                                          <p:spTgt spid="14339">
                                            <p:txEl>
                                              <p:pRg st="5" end="5"/>
                                            </p:txEl>
                                          </p:spTgt>
                                        </p:tgtEl>
                                      </p:cBhvr>
                                    </p:animEffect>
                                    <p:anim calcmode="lin" valueType="num">
                                      <p:cBhvr>
                                        <p:cTn id="32" dur="1000" fill="hold"/>
                                        <p:tgtEl>
                                          <p:spTgt spid="14339">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14339">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C15E9968-D3F4-8F66-0F1D-261ADE4E943F}"/>
            </a:ext>
          </a:extLst>
        </p:cNvPr>
        <p:cNvGrpSpPr/>
        <p:nvPr/>
      </p:nvGrpSpPr>
      <p:grpSpPr>
        <a:xfrm>
          <a:off x="0" y="0"/>
          <a:ext cx="0" cy="0"/>
          <a:chOff x="0" y="0"/>
          <a:chExt cx="0" cy="0"/>
        </a:xfrm>
      </p:grpSpPr>
      <p:sp>
        <p:nvSpPr>
          <p:cNvPr id="14338" name="Slide Number Placeholder 4">
            <a:extLst>
              <a:ext uri="{FF2B5EF4-FFF2-40B4-BE49-F238E27FC236}">
                <a16:creationId xmlns:a16="http://schemas.microsoft.com/office/drawing/2014/main" id="{950059DA-B2B8-E9BE-3015-D1BD0E794642}"/>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6121DD82-A218-472C-94F1-22EB6387407D}" type="slidenum">
              <a:rPr lang="en-US" altLang="en-US">
                <a:latin typeface="Arial" panose="020B0604020202020204" pitchFamily="34" charset="0"/>
              </a:rPr>
              <a:pPr eaLnBrk="1" hangingPunct="1"/>
              <a:t>23</a:t>
            </a:fld>
            <a:endParaRPr lang="en-US" altLang="en-US">
              <a:latin typeface="Arial" panose="020B0604020202020204" pitchFamily="34" charset="0"/>
            </a:endParaRPr>
          </a:p>
        </p:txBody>
      </p:sp>
      <p:sp>
        <p:nvSpPr>
          <p:cNvPr id="14339" name="Rectangle 3">
            <a:extLst>
              <a:ext uri="{FF2B5EF4-FFF2-40B4-BE49-F238E27FC236}">
                <a16:creationId xmlns:a16="http://schemas.microsoft.com/office/drawing/2014/main" id="{C58B1B48-5729-7408-84F5-D8F3B0F654C9}"/>
              </a:ext>
            </a:extLst>
          </p:cNvPr>
          <p:cNvSpPr>
            <a:spLocks noGrp="1" noChangeArrowheads="1"/>
          </p:cNvSpPr>
          <p:nvPr>
            <p:ph type="body" idx="1"/>
          </p:nvPr>
        </p:nvSpPr>
        <p:spPr>
          <a:xfrm>
            <a:off x="76200" y="762000"/>
            <a:ext cx="8991600" cy="6030233"/>
          </a:xfrm>
        </p:spPr>
        <p:txBody>
          <a:bodyPr/>
          <a:lstStyle/>
          <a:p>
            <a:pPr eaLnBrk="1" hangingPunct="1">
              <a:lnSpc>
                <a:spcPct val="90000"/>
              </a:lnSpc>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Therefore, people in New Testament times who realized they were sinners were anxious to be baptized as soon as possible!</a:t>
            </a:r>
          </a:p>
          <a:p>
            <a:pPr lvl="1" eaLnBrk="1" hangingPunct="1">
              <a:lnSpc>
                <a:spcPct val="90000"/>
              </a:lnSpc>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Eunuch</a:t>
            </a:r>
          </a:p>
          <a:p>
            <a:pPr marL="457200" lvl="1" indent="0" algn="ctr" eaLnBrk="1" hangingPunct="1">
              <a:lnSpc>
                <a:spcPct val="90000"/>
              </a:lnSpc>
              <a:buNone/>
              <a:defRPr/>
            </a:pPr>
            <a:r>
              <a:rPr lang="en-US" sz="24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“Then Philip opened his mouth, and beginning from this Scripture he preached Jesus to him. As they went along the road they came to some water; and the eunuch said, ‘Look! Water! What prevents me from being baptized?’ [And Philip said, ‘If you believe with all your heart, you may.’ And he answered and said, ‘I believe that Jesus Christ is the Son of God.’] And he ordered the chariot to stop; and they both went down into the water, Philip as well as the eunuch, and he baptized him.” </a:t>
            </a:r>
            <a:r>
              <a:rPr lang="en-US" sz="2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(Acts 8:35-38)</a:t>
            </a:r>
          </a:p>
          <a:p>
            <a:pPr lvl="1" eaLnBrk="1" hangingPunct="1">
              <a:lnSpc>
                <a:spcPct val="90000"/>
              </a:lnSpc>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Jailor</a:t>
            </a:r>
          </a:p>
          <a:p>
            <a:pPr marL="457200" lvl="1" indent="0" algn="ctr" eaLnBrk="1" hangingPunct="1">
              <a:lnSpc>
                <a:spcPct val="90000"/>
              </a:lnSpc>
              <a:buNone/>
              <a:defRPr/>
            </a:pPr>
            <a:r>
              <a:rPr lang="en-US" sz="24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“And he took them that very hour of the night and washed their wounds, and immediately he was baptized, he and all his household.”</a:t>
            </a:r>
            <a:r>
              <a:rPr lang="en-US"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sz="2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(Acts 16:33)</a:t>
            </a:r>
          </a:p>
        </p:txBody>
      </p:sp>
      <p:sp>
        <p:nvSpPr>
          <p:cNvPr id="14340" name="Rectangle 2">
            <a:extLst>
              <a:ext uri="{FF2B5EF4-FFF2-40B4-BE49-F238E27FC236}">
                <a16:creationId xmlns:a16="http://schemas.microsoft.com/office/drawing/2014/main" id="{D09C5240-B46B-EF3F-5314-5AA63D130A2D}"/>
              </a:ext>
            </a:extLst>
          </p:cNvPr>
          <p:cNvSpPr>
            <a:spLocks noGrp="1" noRot="1" noChangeArrowheads="1"/>
          </p:cNvSpPr>
          <p:nvPr>
            <p:ph type="title"/>
          </p:nvPr>
        </p:nvSpPr>
        <p:spPr>
          <a:xfrm>
            <a:off x="152400" y="133350"/>
            <a:ext cx="8839200" cy="628650"/>
          </a:xfrm>
        </p:spPr>
        <p:txBody>
          <a:bodyPr/>
          <a:lstStyle/>
          <a:p>
            <a:pPr eaLnBrk="1" hangingPunct="1"/>
            <a:r>
              <a:rPr lang="en-US" altLang="en-US" sz="3800" dirty="0">
                <a:effectLst/>
                <a:latin typeface="Calibri" panose="020F0502020204030204" pitchFamily="34" charset="0"/>
                <a:ea typeface="Calibri" panose="020F0502020204030204" pitchFamily="34" charset="0"/>
                <a:cs typeface="Calibri" panose="020F0502020204030204" pitchFamily="34" charset="0"/>
              </a:rPr>
              <a:t>Consistent With The Purpose Of Baptism</a:t>
            </a:r>
          </a:p>
        </p:txBody>
      </p:sp>
    </p:spTree>
    <p:extLst>
      <p:ext uri="{BB962C8B-B14F-4D97-AF65-F5344CB8AC3E}">
        <p14:creationId xmlns:p14="http://schemas.microsoft.com/office/powerpoint/2010/main" val="2358475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339">
                                            <p:txEl>
                                              <p:pRg st="1" end="1"/>
                                            </p:txEl>
                                          </p:spTgt>
                                        </p:tgtEl>
                                        <p:attrNameLst>
                                          <p:attrName>style.visibility</p:attrName>
                                        </p:attrNameLst>
                                      </p:cBhvr>
                                      <p:to>
                                        <p:strVal val="visible"/>
                                      </p:to>
                                    </p:set>
                                    <p:anim calcmode="lin" valueType="num">
                                      <p:cBhvr additive="base">
                                        <p:cTn id="7" dur="500" fill="hold"/>
                                        <p:tgtEl>
                                          <p:spTgt spid="14339">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4339">
                                            <p:txEl>
                                              <p:pRg st="1" end="1"/>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4339">
                                            <p:txEl>
                                              <p:pRg st="2" end="2"/>
                                            </p:txEl>
                                          </p:spTgt>
                                        </p:tgtEl>
                                        <p:attrNameLst>
                                          <p:attrName>style.visibility</p:attrName>
                                        </p:attrNameLst>
                                      </p:cBhvr>
                                      <p:to>
                                        <p:strVal val="visible"/>
                                      </p:to>
                                    </p:set>
                                    <p:anim calcmode="lin" valueType="num">
                                      <p:cBhvr additive="base">
                                        <p:cTn id="11" dur="500" fill="hold"/>
                                        <p:tgtEl>
                                          <p:spTgt spid="14339">
                                            <p:txEl>
                                              <p:pRg st="2" end="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433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4339">
                                            <p:txEl>
                                              <p:pRg st="3" end="3"/>
                                            </p:txEl>
                                          </p:spTgt>
                                        </p:tgtEl>
                                        <p:attrNameLst>
                                          <p:attrName>style.visibility</p:attrName>
                                        </p:attrNameLst>
                                      </p:cBhvr>
                                      <p:to>
                                        <p:strVal val="visible"/>
                                      </p:to>
                                    </p:set>
                                    <p:anim calcmode="lin" valueType="num">
                                      <p:cBhvr additive="base">
                                        <p:cTn id="17" dur="500" fill="hold"/>
                                        <p:tgtEl>
                                          <p:spTgt spid="14339">
                                            <p:txEl>
                                              <p:pRg st="3" end="3"/>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4339">
                                            <p:txEl>
                                              <p:pRg st="3" end="3"/>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14339">
                                            <p:txEl>
                                              <p:pRg st="4" end="4"/>
                                            </p:txEl>
                                          </p:spTgt>
                                        </p:tgtEl>
                                        <p:attrNameLst>
                                          <p:attrName>style.visibility</p:attrName>
                                        </p:attrNameLst>
                                      </p:cBhvr>
                                      <p:to>
                                        <p:strVal val="visible"/>
                                      </p:to>
                                    </p:set>
                                    <p:anim calcmode="lin" valueType="num">
                                      <p:cBhvr additive="base">
                                        <p:cTn id="21" dur="500" fill="hold"/>
                                        <p:tgtEl>
                                          <p:spTgt spid="14339">
                                            <p:txEl>
                                              <p:pRg st="4" end="4"/>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1433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Slide Number Placeholder 4">
            <a:extLst>
              <a:ext uri="{FF2B5EF4-FFF2-40B4-BE49-F238E27FC236}">
                <a16:creationId xmlns:a16="http://schemas.microsoft.com/office/drawing/2014/main" id="{66921266-1504-CBF3-483E-8680339F2DD2}"/>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237C9569-2618-46DE-98D0-2731080EA7EF}" type="slidenum">
              <a:rPr lang="en-US" altLang="en-US">
                <a:latin typeface="Arial" panose="020B0604020202020204" pitchFamily="34" charset="0"/>
              </a:rPr>
              <a:pPr eaLnBrk="1" hangingPunct="1"/>
              <a:t>24</a:t>
            </a:fld>
            <a:endParaRPr lang="en-US" altLang="en-US">
              <a:latin typeface="Arial" panose="020B0604020202020204" pitchFamily="34" charset="0"/>
            </a:endParaRPr>
          </a:p>
        </p:txBody>
      </p:sp>
      <p:sp>
        <p:nvSpPr>
          <p:cNvPr id="15363" name="Rectangle 2">
            <a:extLst>
              <a:ext uri="{FF2B5EF4-FFF2-40B4-BE49-F238E27FC236}">
                <a16:creationId xmlns:a16="http://schemas.microsoft.com/office/drawing/2014/main" id="{1C00E17D-53E4-1B37-953C-E3ECD7CDB031}"/>
              </a:ext>
            </a:extLst>
          </p:cNvPr>
          <p:cNvSpPr>
            <a:spLocks noGrp="1" noRot="1" noChangeArrowheads="1"/>
          </p:cNvSpPr>
          <p:nvPr>
            <p:ph type="title"/>
          </p:nvPr>
        </p:nvSpPr>
        <p:spPr>
          <a:xfrm>
            <a:off x="152400" y="76200"/>
            <a:ext cx="8839200" cy="715962"/>
          </a:xfrm>
        </p:spPr>
        <p:txBody>
          <a:bodyPr/>
          <a:lstStyle/>
          <a:p>
            <a:pPr eaLnBrk="1" hangingPunct="1"/>
            <a:r>
              <a:rPr lang="en-US" altLang="en-US" sz="3800" dirty="0">
                <a:effectLst/>
                <a:latin typeface="Calibri" panose="020F0502020204030204" pitchFamily="34" charset="0"/>
                <a:ea typeface="Calibri" panose="020F0502020204030204" pitchFamily="34" charset="0"/>
                <a:cs typeface="Calibri" panose="020F0502020204030204" pitchFamily="34" charset="0"/>
              </a:rPr>
              <a:t>Consistent With The Purpose Of Baptism</a:t>
            </a:r>
          </a:p>
        </p:txBody>
      </p:sp>
      <p:sp>
        <p:nvSpPr>
          <p:cNvPr id="2" name="Rectangle 3">
            <a:extLst>
              <a:ext uri="{FF2B5EF4-FFF2-40B4-BE49-F238E27FC236}">
                <a16:creationId xmlns:a16="http://schemas.microsoft.com/office/drawing/2014/main" id="{CFCCF97C-6B53-EF56-F787-A4EBAAE2C007}"/>
              </a:ext>
            </a:extLst>
          </p:cNvPr>
          <p:cNvSpPr>
            <a:spLocks noGrp="1" noChangeArrowheads="1"/>
          </p:cNvSpPr>
          <p:nvPr>
            <p:ph type="body" idx="1"/>
          </p:nvPr>
        </p:nvSpPr>
        <p:spPr>
          <a:xfrm>
            <a:off x="228600" y="815180"/>
            <a:ext cx="8686800" cy="5909469"/>
          </a:xfrm>
        </p:spPr>
        <p:txBody>
          <a:bodyPr/>
          <a:lstStyle/>
          <a:p>
            <a:pPr eaLnBrk="1" hangingPunct="1">
              <a:buFont typeface="Wingdings" panose="05000000000000000000" pitchFamily="2" charset="2"/>
              <a:buNone/>
              <a:defRPr/>
            </a:pPr>
            <a:r>
              <a:rPr lang="en-US"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To have our conscience </a:t>
            </a:r>
            <a:r>
              <a:rPr lang="en-US" i="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r>
              <a:rPr lang="en-US" b="1" i="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cleansed</a:t>
            </a:r>
            <a:r>
              <a:rPr lang="en-US" i="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r>
              <a:rPr lang="en-US"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by the blood of Christ</a:t>
            </a: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 </a:t>
            </a:r>
            <a:r>
              <a:rPr lang="en-US"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(cf. Hebrews 9:14)</a:t>
            </a:r>
          </a:p>
          <a:p>
            <a:pPr eaLnBrk="1" hangingPunct="1">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One is baptized to wash away sins. </a:t>
            </a:r>
            <a:r>
              <a:rPr lang="en-US"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(Acts 22:16)</a:t>
            </a:r>
            <a:endParaRPr lang="en-US"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eaLnBrk="1" hangingPunct="1">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Then raised to a new life through the same power of God that raised Jesus from the dead.</a:t>
            </a:r>
          </a:p>
          <a:p>
            <a:pPr marL="0" indent="0" algn="ctr" eaLnBrk="1" hangingPunct="1">
              <a:buNone/>
              <a:defRPr/>
            </a:pPr>
            <a:r>
              <a:rPr lang="en-US" sz="2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“Or do you not know that all of us who have been baptized into Christ Jesus have been baptized into His death? Therefore we have been buried with Him through baptism into death, so that as Christ was raised from the dead through the glory of the Father, so we too might walk in newness of life.” </a:t>
            </a:r>
            <a:r>
              <a:rPr lang="en-US" sz="2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(Romans 6:3-4)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81FCF533-2F7F-A73C-26B3-125E057E8872}"/>
            </a:ext>
          </a:extLst>
        </p:cNvPr>
        <p:cNvGrpSpPr/>
        <p:nvPr/>
      </p:nvGrpSpPr>
      <p:grpSpPr>
        <a:xfrm>
          <a:off x="0" y="0"/>
          <a:ext cx="0" cy="0"/>
          <a:chOff x="0" y="0"/>
          <a:chExt cx="0" cy="0"/>
        </a:xfrm>
      </p:grpSpPr>
      <p:sp>
        <p:nvSpPr>
          <p:cNvPr id="15362" name="Slide Number Placeholder 4">
            <a:extLst>
              <a:ext uri="{FF2B5EF4-FFF2-40B4-BE49-F238E27FC236}">
                <a16:creationId xmlns:a16="http://schemas.microsoft.com/office/drawing/2014/main" id="{F3AE4781-4EC1-E2CE-ECAB-3593528D64E8}"/>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237C9569-2618-46DE-98D0-2731080EA7EF}" type="slidenum">
              <a:rPr lang="en-US" altLang="en-US">
                <a:latin typeface="Arial" panose="020B0604020202020204" pitchFamily="34" charset="0"/>
              </a:rPr>
              <a:pPr eaLnBrk="1" hangingPunct="1"/>
              <a:t>25</a:t>
            </a:fld>
            <a:endParaRPr lang="en-US" altLang="en-US">
              <a:latin typeface="Arial" panose="020B0604020202020204" pitchFamily="34" charset="0"/>
            </a:endParaRPr>
          </a:p>
        </p:txBody>
      </p:sp>
      <p:sp>
        <p:nvSpPr>
          <p:cNvPr id="15363" name="Rectangle 2">
            <a:extLst>
              <a:ext uri="{FF2B5EF4-FFF2-40B4-BE49-F238E27FC236}">
                <a16:creationId xmlns:a16="http://schemas.microsoft.com/office/drawing/2014/main" id="{EB261363-1D09-41FE-6040-D15D5DA56931}"/>
              </a:ext>
            </a:extLst>
          </p:cNvPr>
          <p:cNvSpPr>
            <a:spLocks noGrp="1" noRot="1" noChangeArrowheads="1"/>
          </p:cNvSpPr>
          <p:nvPr>
            <p:ph type="title"/>
          </p:nvPr>
        </p:nvSpPr>
        <p:spPr>
          <a:xfrm>
            <a:off x="152400" y="76200"/>
            <a:ext cx="8839200" cy="715962"/>
          </a:xfrm>
        </p:spPr>
        <p:txBody>
          <a:bodyPr/>
          <a:lstStyle/>
          <a:p>
            <a:pPr eaLnBrk="1" hangingPunct="1"/>
            <a:r>
              <a:rPr lang="en-US" altLang="en-US" sz="3800" dirty="0">
                <a:effectLst/>
                <a:latin typeface="Calibri" panose="020F0502020204030204" pitchFamily="34" charset="0"/>
                <a:ea typeface="Calibri" panose="020F0502020204030204" pitchFamily="34" charset="0"/>
                <a:cs typeface="Calibri" panose="020F0502020204030204" pitchFamily="34" charset="0"/>
              </a:rPr>
              <a:t>Consistent With The Purpose Of Baptism</a:t>
            </a:r>
          </a:p>
        </p:txBody>
      </p:sp>
      <p:sp>
        <p:nvSpPr>
          <p:cNvPr id="2" name="Rectangle 3">
            <a:extLst>
              <a:ext uri="{FF2B5EF4-FFF2-40B4-BE49-F238E27FC236}">
                <a16:creationId xmlns:a16="http://schemas.microsoft.com/office/drawing/2014/main" id="{18D9D63C-03D8-57FB-662C-6BB5CC99CB1A}"/>
              </a:ext>
            </a:extLst>
          </p:cNvPr>
          <p:cNvSpPr>
            <a:spLocks noGrp="1" noChangeArrowheads="1"/>
          </p:cNvSpPr>
          <p:nvPr>
            <p:ph type="body" idx="1"/>
          </p:nvPr>
        </p:nvSpPr>
        <p:spPr>
          <a:xfrm>
            <a:off x="457200" y="815181"/>
            <a:ext cx="8229600" cy="5410200"/>
          </a:xfrm>
        </p:spPr>
        <p:txBody>
          <a:bodyPr/>
          <a:lstStyle/>
          <a:p>
            <a:pPr eaLnBrk="1" hangingPunct="1">
              <a:buFont typeface="Wingdings" panose="05000000000000000000" pitchFamily="2" charset="2"/>
              <a:buNone/>
              <a:defRPr/>
            </a:pPr>
            <a:endParaRPr lang="en-US" sz="3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eaLnBrk="1" hangingPunct="1">
              <a:buFont typeface="Wingdings" panose="05000000000000000000" pitchFamily="2" charset="2"/>
              <a:buNone/>
              <a:defRPr/>
            </a:pPr>
            <a:r>
              <a:rPr lang="en-US" sz="3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Thus, </a:t>
            </a:r>
            <a:r>
              <a:rPr lang="en-US" sz="36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in baptism</a:t>
            </a:r>
            <a:r>
              <a:rPr lang="en-US" sz="3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we make an appeal for a good conscience </a:t>
            </a:r>
            <a:r>
              <a:rPr lang="en-US" sz="36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(cf. 1 Peter 3:21)</a:t>
            </a:r>
            <a:r>
              <a:rPr lang="en-US" sz="3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trusting that the blood of Jesus will wash away our sins </a:t>
            </a:r>
            <a:r>
              <a:rPr lang="en-US" sz="36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(cf. Acts 2:38; 22:16)</a:t>
            </a:r>
            <a:r>
              <a:rPr lang="en-US" sz="36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181437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10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1" end="1"/>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Slide Number Placeholder 4">
            <a:extLst>
              <a:ext uri="{FF2B5EF4-FFF2-40B4-BE49-F238E27FC236}">
                <a16:creationId xmlns:a16="http://schemas.microsoft.com/office/drawing/2014/main" id="{B833220B-74A6-D790-7835-6F54782741D5}"/>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C06931EC-CF7E-4F44-8BE4-1867D5B577DF}" type="slidenum">
              <a:rPr lang="en-US" altLang="en-US">
                <a:latin typeface="Arial" panose="020B0604020202020204" pitchFamily="34" charset="0"/>
              </a:rPr>
              <a:pPr eaLnBrk="1" hangingPunct="1"/>
              <a:t>26</a:t>
            </a:fld>
            <a:endParaRPr lang="en-US" altLang="en-US">
              <a:latin typeface="Arial" panose="020B0604020202020204" pitchFamily="34" charset="0"/>
            </a:endParaRPr>
          </a:p>
        </p:txBody>
      </p:sp>
      <p:sp>
        <p:nvSpPr>
          <p:cNvPr id="16387" name="Rectangle 2">
            <a:extLst>
              <a:ext uri="{FF2B5EF4-FFF2-40B4-BE49-F238E27FC236}">
                <a16:creationId xmlns:a16="http://schemas.microsoft.com/office/drawing/2014/main" id="{B1FFE008-C79B-6BA7-93FF-96D8A6C3CCC1}"/>
              </a:ext>
            </a:extLst>
          </p:cNvPr>
          <p:cNvSpPr>
            <a:spLocks noGrp="1" noRot="1" noChangeArrowheads="1"/>
          </p:cNvSpPr>
          <p:nvPr>
            <p:ph type="title"/>
          </p:nvPr>
        </p:nvSpPr>
        <p:spPr>
          <a:xfrm>
            <a:off x="190500" y="76200"/>
            <a:ext cx="8763000" cy="715962"/>
          </a:xfrm>
        </p:spPr>
        <p:txBody>
          <a:bodyPr/>
          <a:lstStyle/>
          <a:p>
            <a:pPr eaLnBrk="1" hangingPunct="1"/>
            <a:r>
              <a:rPr lang="en-US" altLang="en-US" sz="4000" dirty="0">
                <a:effectLst/>
                <a:latin typeface="Calibri" panose="020F0502020204030204" pitchFamily="34" charset="0"/>
                <a:ea typeface="Calibri" panose="020F0502020204030204" pitchFamily="34" charset="0"/>
                <a:cs typeface="Calibri" panose="020F0502020204030204" pitchFamily="34" charset="0"/>
              </a:rPr>
              <a:t>How A Pure Conscience Is Maintained</a:t>
            </a:r>
          </a:p>
        </p:txBody>
      </p:sp>
      <p:sp>
        <p:nvSpPr>
          <p:cNvPr id="2" name="Rectangle 3">
            <a:extLst>
              <a:ext uri="{FF2B5EF4-FFF2-40B4-BE49-F238E27FC236}">
                <a16:creationId xmlns:a16="http://schemas.microsoft.com/office/drawing/2014/main" id="{4B0512A8-C4D0-EB9A-FB1D-D581824D6E14}"/>
              </a:ext>
            </a:extLst>
          </p:cNvPr>
          <p:cNvSpPr>
            <a:spLocks noGrp="1" noChangeArrowheads="1"/>
          </p:cNvSpPr>
          <p:nvPr>
            <p:ph type="body" idx="1"/>
          </p:nvPr>
        </p:nvSpPr>
        <p:spPr>
          <a:xfrm>
            <a:off x="228600" y="916149"/>
            <a:ext cx="8763000" cy="5562600"/>
          </a:xfrm>
        </p:spPr>
        <p:txBody>
          <a:bodyPr/>
          <a:lstStyle/>
          <a:p>
            <a:pPr eaLnBrk="1" hangingPunct="1">
              <a:buFont typeface="Wingdings" panose="05000000000000000000" pitchFamily="2" charset="2"/>
              <a:buNone/>
              <a:defRPr/>
            </a:pPr>
            <a:r>
              <a:rPr lang="en-US"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 Good Conscience Is Maintained By Obedience To God’s Will</a:t>
            </a:r>
            <a:r>
              <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p>
          <a:p>
            <a:pPr eaLnBrk="1" hangingPunct="1">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Note that failure to do what we know is right is sinful.</a:t>
            </a:r>
          </a:p>
          <a:p>
            <a:pPr marL="0" indent="0" algn="ctr" eaLnBrk="1" hangingPunct="1">
              <a:buNone/>
              <a:defRPr/>
            </a:pPr>
            <a:r>
              <a:rPr lang="en-US"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“Therefore, to one who knows the right thing to do and does not do it, to him it is sin.”</a:t>
            </a: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r>
              <a:rPr lang="en-US"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James 4:17)</a:t>
            </a:r>
            <a:endParaRPr lang="en-US"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eaLnBrk="1" hangingPunct="1">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Failure to abstain from what we know is wrong is also sinful.</a:t>
            </a:r>
            <a:endPar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0" indent="0" algn="ctr" eaLnBrk="1" hangingPunct="1">
              <a:buNone/>
              <a:defRPr/>
            </a:pPr>
            <a:r>
              <a:rPr lang="en-US"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“Everyone who practices sin also practices lawlessness; and sin is lawlessness.”</a:t>
            </a: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r>
              <a:rPr lang="en-US"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1 John 3:4)</a:t>
            </a:r>
            <a:endParaRPr lang="en-US"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fade">
                                      <p:cBhvr>
                                        <p:cTn id="26" dur="1000"/>
                                        <p:tgtEl>
                                          <p:spTgt spid="2">
                                            <p:txEl>
                                              <p:pRg st="3" end="3"/>
                                            </p:txEl>
                                          </p:spTgt>
                                        </p:tgtEl>
                                      </p:cBhvr>
                                    </p:animEffect>
                                    <p:anim calcmode="lin" valueType="num">
                                      <p:cBhvr>
                                        <p:cTn id="27"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Effect transition="in" filter="fade">
                                      <p:cBhvr>
                                        <p:cTn id="31" dur="1000"/>
                                        <p:tgtEl>
                                          <p:spTgt spid="2">
                                            <p:txEl>
                                              <p:pRg st="4" end="4"/>
                                            </p:txEl>
                                          </p:spTgt>
                                        </p:tgtEl>
                                      </p:cBhvr>
                                    </p:animEffect>
                                    <p:anim calcmode="lin" valueType="num">
                                      <p:cBhvr>
                                        <p:cTn id="32"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FE739413-A0A1-520E-1E80-6D329CAE9B35}"/>
            </a:ext>
          </a:extLst>
        </p:cNvPr>
        <p:cNvGrpSpPr/>
        <p:nvPr/>
      </p:nvGrpSpPr>
      <p:grpSpPr>
        <a:xfrm>
          <a:off x="0" y="0"/>
          <a:ext cx="0" cy="0"/>
          <a:chOff x="0" y="0"/>
          <a:chExt cx="0" cy="0"/>
        </a:xfrm>
      </p:grpSpPr>
      <p:sp>
        <p:nvSpPr>
          <p:cNvPr id="16386" name="Slide Number Placeholder 4">
            <a:extLst>
              <a:ext uri="{FF2B5EF4-FFF2-40B4-BE49-F238E27FC236}">
                <a16:creationId xmlns:a16="http://schemas.microsoft.com/office/drawing/2014/main" id="{40059AEC-A8FA-9ACD-DDDB-A0D7CEDF1942}"/>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C06931EC-CF7E-4F44-8BE4-1867D5B577DF}" type="slidenum">
              <a:rPr lang="en-US" altLang="en-US">
                <a:latin typeface="Arial" panose="020B0604020202020204" pitchFamily="34" charset="0"/>
              </a:rPr>
              <a:pPr eaLnBrk="1" hangingPunct="1"/>
              <a:t>27</a:t>
            </a:fld>
            <a:endParaRPr lang="en-US" altLang="en-US">
              <a:latin typeface="Arial" panose="020B0604020202020204" pitchFamily="34" charset="0"/>
            </a:endParaRPr>
          </a:p>
        </p:txBody>
      </p:sp>
      <p:sp>
        <p:nvSpPr>
          <p:cNvPr id="16387" name="Rectangle 2">
            <a:extLst>
              <a:ext uri="{FF2B5EF4-FFF2-40B4-BE49-F238E27FC236}">
                <a16:creationId xmlns:a16="http://schemas.microsoft.com/office/drawing/2014/main" id="{DA0D6A28-42F6-546F-4634-2E86BAC4F703}"/>
              </a:ext>
            </a:extLst>
          </p:cNvPr>
          <p:cNvSpPr>
            <a:spLocks noGrp="1" noRot="1" noChangeArrowheads="1"/>
          </p:cNvSpPr>
          <p:nvPr>
            <p:ph type="title"/>
          </p:nvPr>
        </p:nvSpPr>
        <p:spPr>
          <a:xfrm>
            <a:off x="190500" y="0"/>
            <a:ext cx="8763000" cy="609600"/>
          </a:xfrm>
        </p:spPr>
        <p:txBody>
          <a:bodyPr/>
          <a:lstStyle/>
          <a:p>
            <a:pPr eaLnBrk="1" hangingPunct="1"/>
            <a:r>
              <a:rPr lang="en-US" altLang="en-US" sz="4000" dirty="0">
                <a:effectLst/>
                <a:latin typeface="Calibri" panose="020F0502020204030204" pitchFamily="34" charset="0"/>
                <a:ea typeface="Calibri" panose="020F0502020204030204" pitchFamily="34" charset="0"/>
                <a:cs typeface="Calibri" panose="020F0502020204030204" pitchFamily="34" charset="0"/>
              </a:rPr>
              <a:t>How A Pure Conscience Is Maintained</a:t>
            </a:r>
          </a:p>
        </p:txBody>
      </p:sp>
      <p:sp>
        <p:nvSpPr>
          <p:cNvPr id="2" name="Rectangle 3">
            <a:extLst>
              <a:ext uri="{FF2B5EF4-FFF2-40B4-BE49-F238E27FC236}">
                <a16:creationId xmlns:a16="http://schemas.microsoft.com/office/drawing/2014/main" id="{AB74E166-B6D9-D717-EEB1-6B24154BB8FD}"/>
              </a:ext>
            </a:extLst>
          </p:cNvPr>
          <p:cNvSpPr>
            <a:spLocks noGrp="1" noChangeArrowheads="1"/>
          </p:cNvSpPr>
          <p:nvPr>
            <p:ph type="body" idx="1"/>
          </p:nvPr>
        </p:nvSpPr>
        <p:spPr>
          <a:xfrm>
            <a:off x="190500" y="533400"/>
            <a:ext cx="8763000" cy="6324600"/>
          </a:xfrm>
        </p:spPr>
        <p:txBody>
          <a:bodyPr/>
          <a:lstStyle/>
          <a:p>
            <a:pPr eaLnBrk="1" hangingPunct="1">
              <a:buFont typeface="Wingdings" panose="05000000000000000000" pitchFamily="2" charset="2"/>
              <a:buNone/>
              <a:defRPr/>
            </a:pPr>
            <a:r>
              <a:rPr lang="en-US" b="1" u="sng" dirty="0">
                <a:effectLst/>
                <a:latin typeface="Calibri" panose="020F0502020204030204" pitchFamily="34" charset="0"/>
                <a:ea typeface="Calibri" panose="020F0502020204030204" pitchFamily="34" charset="0"/>
                <a:cs typeface="Calibri" panose="020F0502020204030204" pitchFamily="34" charset="0"/>
              </a:rPr>
              <a:t>A Good Conscience Is Maintained By Obedience To God’s Will</a:t>
            </a:r>
            <a:r>
              <a:rPr lang="en-US" b="1" dirty="0">
                <a:effectLst/>
                <a:latin typeface="Calibri" panose="020F0502020204030204" pitchFamily="34" charset="0"/>
                <a:ea typeface="Calibri" panose="020F0502020204030204" pitchFamily="34" charset="0"/>
                <a:cs typeface="Calibri" panose="020F0502020204030204" pitchFamily="34" charset="0"/>
              </a:rPr>
              <a:t>.</a:t>
            </a:r>
          </a:p>
          <a:p>
            <a:pPr eaLnBrk="1" hangingPunct="1">
              <a:defRPr/>
            </a:pPr>
            <a:r>
              <a:rPr lang="en-US" b="1" dirty="0">
                <a:effectLst/>
                <a:latin typeface="Calibri" panose="020F0502020204030204" pitchFamily="34" charset="0"/>
                <a:ea typeface="Calibri" panose="020F0502020204030204" pitchFamily="34" charset="0"/>
                <a:cs typeface="Calibri" panose="020F0502020204030204" pitchFamily="34" charset="0"/>
              </a:rPr>
              <a:t>Right conduct with godly sincerity</a:t>
            </a:r>
            <a:r>
              <a:rPr lang="en-US" dirty="0">
                <a:effectLst/>
                <a:latin typeface="Calibri" panose="020F0502020204030204" pitchFamily="34" charset="0"/>
                <a:ea typeface="Calibri" panose="020F0502020204030204" pitchFamily="34" charset="0"/>
                <a:cs typeface="Calibri" panose="020F0502020204030204" pitchFamily="34" charset="0"/>
              </a:rPr>
              <a:t> makes for a good conscience.</a:t>
            </a:r>
          </a:p>
          <a:p>
            <a:pPr marL="0" indent="0" algn="ctr" eaLnBrk="1" hangingPunct="1">
              <a:buNone/>
              <a:defRPr/>
            </a:pPr>
            <a:r>
              <a:rPr lang="en-US" sz="2400" i="1" dirty="0">
                <a:effectLst/>
                <a:latin typeface="Calibri" panose="020F0502020204030204" pitchFamily="34" charset="0"/>
                <a:ea typeface="Calibri" panose="020F0502020204030204" pitchFamily="34" charset="0"/>
                <a:cs typeface="Calibri" panose="020F0502020204030204" pitchFamily="34" charset="0"/>
              </a:rPr>
              <a:t>“For our proud confidence is this: the testimony of our conscience, that in holiness and godly sincerity, not in fleshly wisdom but in the grace of God, we have conducted ourselves in the world, and especially toward you.” </a:t>
            </a:r>
            <a:r>
              <a:rPr lang="en-US"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(2 Corinthians 1:12)</a:t>
            </a:r>
          </a:p>
          <a:p>
            <a:pPr marL="0" indent="0" algn="ctr" eaLnBrk="1" hangingPunct="1">
              <a:buNone/>
              <a:defRPr/>
            </a:pPr>
            <a:r>
              <a:rPr lang="en-US" sz="2400" i="1" dirty="0">
                <a:effectLst/>
                <a:latin typeface="Calibri" panose="020F0502020204030204" pitchFamily="34" charset="0"/>
                <a:ea typeface="Calibri" panose="020F0502020204030204" pitchFamily="34" charset="0"/>
                <a:cs typeface="Calibri" panose="020F0502020204030204" pitchFamily="34" charset="0"/>
              </a:rPr>
              <a:t>“For the sorrow that is according to the will of God produces a repentance without regret, leading to salvation, but the sorrow of the world produces death. For behold what earnestness this very thing, this godly sorrow, has produced in you: what vindication of yourselves, what indignation, what fear, what longing, what zeal, what avenging of wrong! In everything you demonstrated yourselves to be innocent in the matter.” </a:t>
            </a:r>
            <a:r>
              <a:rPr lang="en-US"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(2 Corinthians 7:10-11)</a:t>
            </a:r>
          </a:p>
        </p:txBody>
      </p:sp>
    </p:spTree>
    <p:extLst>
      <p:ext uri="{BB962C8B-B14F-4D97-AF65-F5344CB8AC3E}">
        <p14:creationId xmlns:p14="http://schemas.microsoft.com/office/powerpoint/2010/main" val="4264226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Slide Number Placeholder 4">
            <a:extLst>
              <a:ext uri="{FF2B5EF4-FFF2-40B4-BE49-F238E27FC236}">
                <a16:creationId xmlns:a16="http://schemas.microsoft.com/office/drawing/2014/main" id="{7E1B39C0-F766-D094-7A6A-3BBA3D5A7323}"/>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EFC2658E-CADF-4640-9075-5D527DE22B15}" type="slidenum">
              <a:rPr lang="en-US" altLang="en-US">
                <a:latin typeface="Arial" panose="020B0604020202020204" pitchFamily="34" charset="0"/>
              </a:rPr>
              <a:pPr eaLnBrk="1" hangingPunct="1"/>
              <a:t>28</a:t>
            </a:fld>
            <a:endParaRPr lang="en-US" altLang="en-US">
              <a:latin typeface="Arial" panose="020B0604020202020204" pitchFamily="34" charset="0"/>
            </a:endParaRPr>
          </a:p>
        </p:txBody>
      </p:sp>
      <p:sp>
        <p:nvSpPr>
          <p:cNvPr id="2" name="Rectangle 2">
            <a:extLst>
              <a:ext uri="{FF2B5EF4-FFF2-40B4-BE49-F238E27FC236}">
                <a16:creationId xmlns:a16="http://schemas.microsoft.com/office/drawing/2014/main" id="{0CE53373-B3E6-3556-86F9-2B0F583BAD74}"/>
              </a:ext>
            </a:extLst>
          </p:cNvPr>
          <p:cNvSpPr>
            <a:spLocks noGrp="1" noRot="1" noChangeArrowheads="1"/>
          </p:cNvSpPr>
          <p:nvPr>
            <p:ph type="title"/>
          </p:nvPr>
        </p:nvSpPr>
        <p:spPr>
          <a:xfrm>
            <a:off x="457200" y="61119"/>
            <a:ext cx="8229600" cy="639762"/>
          </a:xfrm>
        </p:spPr>
        <p:txBody>
          <a:bodyPr/>
          <a:lstStyle/>
          <a:p>
            <a:pPr eaLnBrk="1" hangingPunct="1">
              <a:defRPr/>
            </a:pPr>
            <a:r>
              <a:rPr lang="en-US" sz="4000" dirty="0">
                <a:latin typeface="Calibri" panose="020F0502020204030204" pitchFamily="34" charset="0"/>
                <a:ea typeface="Calibri" panose="020F0502020204030204" pitchFamily="34" charset="0"/>
                <a:cs typeface="Calibri" panose="020F0502020204030204" pitchFamily="34" charset="0"/>
              </a:rPr>
              <a:t> </a:t>
            </a:r>
            <a:r>
              <a:rPr lang="en-US" sz="4000" dirty="0">
                <a:effectLst/>
                <a:latin typeface="Calibri" panose="020F0502020204030204" pitchFamily="34" charset="0"/>
                <a:ea typeface="Calibri" panose="020F0502020204030204" pitchFamily="34" charset="0"/>
                <a:cs typeface="Calibri" panose="020F0502020204030204" pitchFamily="34" charset="0"/>
              </a:rPr>
              <a:t>The Conscience Destroyed</a:t>
            </a:r>
          </a:p>
        </p:txBody>
      </p:sp>
      <p:sp>
        <p:nvSpPr>
          <p:cNvPr id="17411" name="Rectangle 3">
            <a:extLst>
              <a:ext uri="{FF2B5EF4-FFF2-40B4-BE49-F238E27FC236}">
                <a16:creationId xmlns:a16="http://schemas.microsoft.com/office/drawing/2014/main" id="{45F58218-97D1-B268-91B2-72C0025236B2}"/>
              </a:ext>
            </a:extLst>
          </p:cNvPr>
          <p:cNvSpPr>
            <a:spLocks noGrp="1" noChangeArrowheads="1"/>
          </p:cNvSpPr>
          <p:nvPr>
            <p:ph type="body" idx="1"/>
          </p:nvPr>
        </p:nvSpPr>
        <p:spPr>
          <a:xfrm>
            <a:off x="152400" y="700881"/>
            <a:ext cx="8991600" cy="5852319"/>
          </a:xfrm>
        </p:spPr>
        <p:txBody>
          <a:bodyPr/>
          <a:lstStyle/>
          <a:p>
            <a:pPr eaLnBrk="1" hangingPunct="1">
              <a:lnSpc>
                <a:spcPct val="90000"/>
              </a:lnSpc>
              <a:buFont typeface="Wingdings" panose="05000000000000000000" pitchFamily="2" charset="2"/>
              <a:buNone/>
              <a:defRPr/>
            </a:pPr>
            <a:r>
              <a:rPr lang="en-US" sz="3400"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Much Harm Can Be Done To The Conscience</a:t>
            </a:r>
            <a:r>
              <a:rPr lang="en-US" sz="3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r>
              <a:rPr lang="en-US" sz="3600"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p>
          <a:p>
            <a:pPr eaLnBrk="1" hangingPunct="1">
              <a:lnSpc>
                <a:spcPct val="90000"/>
              </a:lnSpc>
              <a:defRPr/>
            </a:pPr>
            <a:r>
              <a:rPr lang="en-US" sz="2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We can </a:t>
            </a:r>
            <a:r>
              <a:rPr lang="en-US" sz="2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violate</a:t>
            </a:r>
            <a:r>
              <a:rPr lang="en-US" sz="2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our conscience, which is </a:t>
            </a:r>
            <a:r>
              <a:rPr lang="en-US" sz="2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sinful.</a:t>
            </a:r>
          </a:p>
          <a:p>
            <a:pPr marL="0" indent="0" algn="ctr" eaLnBrk="1" hangingPunct="1">
              <a:lnSpc>
                <a:spcPct val="90000"/>
              </a:lnSpc>
              <a:buNone/>
              <a:defRPr/>
            </a:pPr>
            <a:r>
              <a:rPr lang="en-US" sz="24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“The faith which you have, have as your own conviction before God. Happy is he who does not condemn himself in what he approves. But he who doubts is condemned if he eats, because his eating is not from faith; and </a:t>
            </a:r>
            <a:r>
              <a:rPr lang="en-US" sz="2400" b="1"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whatever is not from faith is sin</a:t>
            </a:r>
            <a:r>
              <a:rPr lang="en-US" sz="24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sz="2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(Romans 14:22-23)</a:t>
            </a:r>
          </a:p>
          <a:p>
            <a:pPr eaLnBrk="1" hangingPunct="1">
              <a:lnSpc>
                <a:spcPct val="90000"/>
              </a:lnSpc>
              <a:defRPr/>
            </a:pPr>
            <a:r>
              <a:rPr lang="en-US" sz="2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We can </a:t>
            </a:r>
            <a:r>
              <a:rPr lang="en-US" sz="2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defile</a:t>
            </a:r>
            <a:r>
              <a:rPr lang="en-US" sz="2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our conscience, leading to </a:t>
            </a:r>
            <a:r>
              <a:rPr lang="en-US" sz="2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unbelief.</a:t>
            </a:r>
          </a:p>
          <a:p>
            <a:pPr marL="0" indent="0" algn="ctr" eaLnBrk="1" hangingPunct="1">
              <a:lnSpc>
                <a:spcPct val="90000"/>
              </a:lnSpc>
              <a:buNone/>
              <a:defRPr/>
            </a:pPr>
            <a:r>
              <a:rPr lang="en-US" sz="24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“To the pure, all things are pure; but to those who are defiled and unbelieving, nothing is pure, but both their mind and their conscience are defiled.” </a:t>
            </a:r>
            <a:r>
              <a:rPr lang="en-US" sz="2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(Titus 1:15)</a:t>
            </a:r>
          </a:p>
          <a:p>
            <a:pPr eaLnBrk="1" hangingPunct="1">
              <a:lnSpc>
                <a:spcPct val="90000"/>
              </a:lnSpc>
              <a:defRPr/>
            </a:pPr>
            <a:r>
              <a:rPr lang="en-US" sz="2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We can </a:t>
            </a:r>
            <a:r>
              <a:rPr lang="en-US" sz="2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sear</a:t>
            </a:r>
            <a:r>
              <a:rPr lang="en-US" sz="2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our conscience, leading to </a:t>
            </a:r>
            <a:r>
              <a:rPr lang="en-US" sz="2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apostasy.</a:t>
            </a:r>
          </a:p>
          <a:p>
            <a:pPr marL="0" indent="0" algn="ctr" eaLnBrk="1" hangingPunct="1">
              <a:lnSpc>
                <a:spcPct val="90000"/>
              </a:lnSpc>
              <a:buNone/>
              <a:defRPr/>
            </a:pPr>
            <a:r>
              <a:rPr lang="en-US" sz="24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“But the Spirit explicitly says that in later times some will fall away from the faith, paying attention to deceitful spirits and doctrines of demons, by means of the hypocrisy of liars seared in their own conscience as with a branding iron …” </a:t>
            </a:r>
            <a:r>
              <a:rPr lang="en-US" sz="2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(1 Timothy 4:1-2)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 calcmode="lin" valueType="num">
                                      <p:cBhvr additive="base">
                                        <p:cTn id="7" dur="500" fill="hold"/>
                                        <p:tgtEl>
                                          <p:spTgt spid="174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74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411">
                                            <p:txEl>
                                              <p:pRg st="1" end="1"/>
                                            </p:txEl>
                                          </p:spTgt>
                                        </p:tgtEl>
                                        <p:attrNameLst>
                                          <p:attrName>style.visibility</p:attrName>
                                        </p:attrNameLst>
                                      </p:cBhvr>
                                      <p:to>
                                        <p:strVal val="visible"/>
                                      </p:to>
                                    </p:set>
                                    <p:anim calcmode="lin" valueType="num">
                                      <p:cBhvr additive="base">
                                        <p:cTn id="13" dur="500" fill="hold"/>
                                        <p:tgtEl>
                                          <p:spTgt spid="1741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7411">
                                            <p:txEl>
                                              <p:pRg st="1" end="1"/>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 calcmode="lin" valueType="num">
                                      <p:cBhvr additive="base">
                                        <p:cTn id="17" dur="500" fill="hold"/>
                                        <p:tgtEl>
                                          <p:spTgt spid="17411">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741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7411">
                                            <p:txEl>
                                              <p:pRg st="3" end="3"/>
                                            </p:txEl>
                                          </p:spTgt>
                                        </p:tgtEl>
                                        <p:attrNameLst>
                                          <p:attrName>style.visibility</p:attrName>
                                        </p:attrNameLst>
                                      </p:cBhvr>
                                      <p:to>
                                        <p:strVal val="visible"/>
                                      </p:to>
                                    </p:set>
                                    <p:anim calcmode="lin" valueType="num">
                                      <p:cBhvr additive="base">
                                        <p:cTn id="23" dur="500" fill="hold"/>
                                        <p:tgtEl>
                                          <p:spTgt spid="17411">
                                            <p:txEl>
                                              <p:pRg st="3" end="3"/>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7411">
                                            <p:txEl>
                                              <p:pRg st="3" end="3"/>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7411">
                                            <p:txEl>
                                              <p:pRg st="4" end="4"/>
                                            </p:txEl>
                                          </p:spTgt>
                                        </p:tgtEl>
                                        <p:attrNameLst>
                                          <p:attrName>style.visibility</p:attrName>
                                        </p:attrNameLst>
                                      </p:cBhvr>
                                      <p:to>
                                        <p:strVal val="visible"/>
                                      </p:to>
                                    </p:set>
                                    <p:anim calcmode="lin" valueType="num">
                                      <p:cBhvr additive="base">
                                        <p:cTn id="27" dur="500" fill="hold"/>
                                        <p:tgtEl>
                                          <p:spTgt spid="17411">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741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7411">
                                            <p:txEl>
                                              <p:pRg st="5" end="5"/>
                                            </p:txEl>
                                          </p:spTgt>
                                        </p:tgtEl>
                                        <p:attrNameLst>
                                          <p:attrName>style.visibility</p:attrName>
                                        </p:attrNameLst>
                                      </p:cBhvr>
                                      <p:to>
                                        <p:strVal val="visible"/>
                                      </p:to>
                                    </p:set>
                                    <p:anim calcmode="lin" valueType="num">
                                      <p:cBhvr additive="base">
                                        <p:cTn id="33" dur="500" fill="hold"/>
                                        <p:tgtEl>
                                          <p:spTgt spid="17411">
                                            <p:txEl>
                                              <p:pRg st="5" end="5"/>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7411">
                                            <p:txEl>
                                              <p:pRg st="5" end="5"/>
                                            </p:txEl>
                                          </p:spTgt>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17411">
                                            <p:txEl>
                                              <p:pRg st="6" end="6"/>
                                            </p:txEl>
                                          </p:spTgt>
                                        </p:tgtEl>
                                        <p:attrNameLst>
                                          <p:attrName>style.visibility</p:attrName>
                                        </p:attrNameLst>
                                      </p:cBhvr>
                                      <p:to>
                                        <p:strVal val="visible"/>
                                      </p:to>
                                    </p:set>
                                    <p:anim calcmode="lin" valueType="num">
                                      <p:cBhvr additive="base">
                                        <p:cTn id="37" dur="500" fill="hold"/>
                                        <p:tgtEl>
                                          <p:spTgt spid="17411">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7411">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uiExpand="1"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Slide Number Placeholder 4">
            <a:extLst>
              <a:ext uri="{FF2B5EF4-FFF2-40B4-BE49-F238E27FC236}">
                <a16:creationId xmlns:a16="http://schemas.microsoft.com/office/drawing/2014/main" id="{7BE02407-6D65-E713-91AC-F4879457068A}"/>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94A9F052-711F-442A-8461-6748C0AEC9BB}" type="slidenum">
              <a:rPr lang="en-US" altLang="en-US">
                <a:latin typeface="Arial" panose="020B0604020202020204" pitchFamily="34" charset="0"/>
              </a:rPr>
              <a:pPr eaLnBrk="1" hangingPunct="1"/>
              <a:t>29</a:t>
            </a:fld>
            <a:endParaRPr lang="en-US" altLang="en-US">
              <a:latin typeface="Arial" panose="020B0604020202020204" pitchFamily="34" charset="0"/>
            </a:endParaRPr>
          </a:p>
        </p:txBody>
      </p:sp>
      <p:sp>
        <p:nvSpPr>
          <p:cNvPr id="19458" name="Rectangle 2">
            <a:extLst>
              <a:ext uri="{FF2B5EF4-FFF2-40B4-BE49-F238E27FC236}">
                <a16:creationId xmlns:a16="http://schemas.microsoft.com/office/drawing/2014/main" id="{1F96B97A-8B32-00A6-A458-1F3E26A36F42}"/>
              </a:ext>
            </a:extLst>
          </p:cNvPr>
          <p:cNvSpPr>
            <a:spLocks noGrp="1" noRot="1" noChangeArrowheads="1"/>
          </p:cNvSpPr>
          <p:nvPr>
            <p:ph type="title"/>
          </p:nvPr>
        </p:nvSpPr>
        <p:spPr>
          <a:xfrm>
            <a:off x="457200" y="3110"/>
            <a:ext cx="8229600" cy="609600"/>
          </a:xfrm>
        </p:spPr>
        <p:txBody>
          <a:bodyPr/>
          <a:lstStyle/>
          <a:p>
            <a:pPr eaLnBrk="1" hangingPunct="1">
              <a:defRPr/>
            </a:pPr>
            <a:r>
              <a:rPr lang="en-US" sz="4000" dirty="0">
                <a:latin typeface="Calibri" panose="020F0502020204030204" pitchFamily="34" charset="0"/>
                <a:ea typeface="Calibri" panose="020F0502020204030204" pitchFamily="34" charset="0"/>
                <a:cs typeface="Calibri" panose="020F0502020204030204" pitchFamily="34" charset="0"/>
              </a:rPr>
              <a:t> </a:t>
            </a:r>
            <a:r>
              <a:rPr lang="en-US" sz="4000" dirty="0">
                <a:effectLst/>
                <a:latin typeface="Calibri" panose="020F0502020204030204" pitchFamily="34" charset="0"/>
                <a:ea typeface="Calibri" panose="020F0502020204030204" pitchFamily="34" charset="0"/>
                <a:cs typeface="Calibri" panose="020F0502020204030204" pitchFamily="34" charset="0"/>
              </a:rPr>
              <a:t>The Conscience Destroyed</a:t>
            </a:r>
          </a:p>
        </p:txBody>
      </p:sp>
      <p:sp>
        <p:nvSpPr>
          <p:cNvPr id="19459" name="Rectangle 3">
            <a:extLst>
              <a:ext uri="{FF2B5EF4-FFF2-40B4-BE49-F238E27FC236}">
                <a16:creationId xmlns:a16="http://schemas.microsoft.com/office/drawing/2014/main" id="{6BC6976C-82FB-B5B3-F56B-3A02B83DD2E9}"/>
              </a:ext>
            </a:extLst>
          </p:cNvPr>
          <p:cNvSpPr>
            <a:spLocks noGrp="1" noChangeArrowheads="1"/>
          </p:cNvSpPr>
          <p:nvPr>
            <p:ph type="body" idx="1"/>
          </p:nvPr>
        </p:nvSpPr>
        <p:spPr>
          <a:xfrm>
            <a:off x="76200" y="647700"/>
            <a:ext cx="8991600" cy="6057900"/>
          </a:xfrm>
        </p:spPr>
        <p:txBody>
          <a:bodyPr/>
          <a:lstStyle/>
          <a:p>
            <a:pPr eaLnBrk="1" hangingPunct="1">
              <a:lnSpc>
                <a:spcPct val="90000"/>
              </a:lnSpc>
              <a:buFont typeface="Wingdings" panose="05000000000000000000" pitchFamily="2" charset="2"/>
              <a:buNone/>
              <a:defRPr/>
            </a:pPr>
            <a:r>
              <a:rPr lang="en-US" sz="3100"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Ignoring Or Violating The Conscience Is Dangerous</a:t>
            </a:r>
            <a:r>
              <a:rPr lang="en-US" sz="31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endParaRPr lang="en-US" sz="3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eaLnBrk="1" hangingPunct="1">
              <a:lnSpc>
                <a:spcPct val="90000"/>
              </a:lnSpc>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 </a:t>
            </a:r>
            <a:r>
              <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guilty</a:t>
            </a: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conscience can soon lead to a </a:t>
            </a:r>
            <a:r>
              <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hardened</a:t>
            </a: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conscience.</a:t>
            </a:r>
          </a:p>
          <a:p>
            <a:pPr eaLnBrk="1" hangingPunct="1">
              <a:lnSpc>
                <a:spcPct val="90000"/>
              </a:lnSpc>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Once our conscience is hardened regarding attendance in worship …</a:t>
            </a:r>
          </a:p>
          <a:p>
            <a:pPr marL="0" indent="0" algn="ctr" eaLnBrk="1" hangingPunct="1">
              <a:lnSpc>
                <a:spcPct val="90000"/>
              </a:lnSpc>
              <a:buNone/>
              <a:defRPr/>
            </a:pPr>
            <a:r>
              <a:rPr lang="en-US" sz="2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and let us consider how to stimulate one another to love and good deeds, not forsaking our own assembling together, as is the habit of some, but encouraging one another; and all the more as you see the day drawing near.”</a:t>
            </a:r>
            <a:br>
              <a:rPr lang="en-US" sz="2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en-US" sz="2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(Hebrews 10:24-25)</a:t>
            </a:r>
          </a:p>
          <a:p>
            <a:pPr marL="457200" lvl="1" indent="0" eaLnBrk="1" hangingPunct="1">
              <a:lnSpc>
                <a:spcPct val="90000"/>
              </a:lnSpc>
              <a:buNone/>
              <a:defRPr/>
            </a:pPr>
            <a:r>
              <a:rPr lang="en-US" sz="3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It is far more likely to become hardened against doing what is right in other areas.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 calcmode="lin" valueType="num">
                                      <p:cBhvr additive="base">
                                        <p:cTn id="7" dur="500" fill="hold"/>
                                        <p:tgtEl>
                                          <p:spTgt spid="1945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945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19459">
                                            <p:txEl>
                                              <p:pRg st="1" end="1"/>
                                            </p:txEl>
                                          </p:spTgt>
                                        </p:tgtEl>
                                        <p:attrNameLst>
                                          <p:attrName>style.visibility</p:attrName>
                                        </p:attrNameLst>
                                      </p:cBhvr>
                                      <p:to>
                                        <p:strVal val="visible"/>
                                      </p:to>
                                    </p:set>
                                    <p:anim calcmode="lin" valueType="num">
                                      <p:cBhvr additive="base">
                                        <p:cTn id="13" dur="500" fill="hold"/>
                                        <p:tgtEl>
                                          <p:spTgt spid="19459">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945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6" fill="hold" grpId="0" nodeType="clickEffect">
                                  <p:stCondLst>
                                    <p:cond delay="0"/>
                                  </p:stCondLst>
                                  <p:childTnLst>
                                    <p:set>
                                      <p:cBhvr>
                                        <p:cTn id="18" dur="1" fill="hold">
                                          <p:stCondLst>
                                            <p:cond delay="0"/>
                                          </p:stCondLst>
                                        </p:cTn>
                                        <p:tgtEl>
                                          <p:spTgt spid="19459">
                                            <p:txEl>
                                              <p:pRg st="2" end="2"/>
                                            </p:txEl>
                                          </p:spTgt>
                                        </p:tgtEl>
                                        <p:attrNameLst>
                                          <p:attrName>style.visibility</p:attrName>
                                        </p:attrNameLst>
                                      </p:cBhvr>
                                      <p:to>
                                        <p:strVal val="visible"/>
                                      </p:to>
                                    </p:set>
                                    <p:anim calcmode="lin" valueType="num">
                                      <p:cBhvr additive="base">
                                        <p:cTn id="19" dur="500" fill="hold"/>
                                        <p:tgtEl>
                                          <p:spTgt spid="19459">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9459">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6" fill="hold" grpId="0" nodeType="withEffect">
                                  <p:stCondLst>
                                    <p:cond delay="0"/>
                                  </p:stCondLst>
                                  <p:childTnLst>
                                    <p:set>
                                      <p:cBhvr>
                                        <p:cTn id="22" dur="1" fill="hold">
                                          <p:stCondLst>
                                            <p:cond delay="0"/>
                                          </p:stCondLst>
                                        </p:cTn>
                                        <p:tgtEl>
                                          <p:spTgt spid="19459">
                                            <p:txEl>
                                              <p:pRg st="3" end="3"/>
                                            </p:txEl>
                                          </p:spTgt>
                                        </p:tgtEl>
                                        <p:attrNameLst>
                                          <p:attrName>style.visibility</p:attrName>
                                        </p:attrNameLst>
                                      </p:cBhvr>
                                      <p:to>
                                        <p:strVal val="visible"/>
                                      </p:to>
                                    </p:set>
                                    <p:anim calcmode="lin" valueType="num">
                                      <p:cBhvr additive="base">
                                        <p:cTn id="23" dur="500" fill="hold"/>
                                        <p:tgtEl>
                                          <p:spTgt spid="19459">
                                            <p:txEl>
                                              <p:pRg st="3" end="3"/>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1945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6" fill="hold" grpId="0" nodeType="clickEffect">
                                  <p:stCondLst>
                                    <p:cond delay="0"/>
                                  </p:stCondLst>
                                  <p:childTnLst>
                                    <p:set>
                                      <p:cBhvr>
                                        <p:cTn id="28" dur="1" fill="hold">
                                          <p:stCondLst>
                                            <p:cond delay="0"/>
                                          </p:stCondLst>
                                        </p:cTn>
                                        <p:tgtEl>
                                          <p:spTgt spid="19459">
                                            <p:txEl>
                                              <p:pRg st="4" end="4"/>
                                            </p:txEl>
                                          </p:spTgt>
                                        </p:tgtEl>
                                        <p:attrNameLst>
                                          <p:attrName>style.visibility</p:attrName>
                                        </p:attrNameLst>
                                      </p:cBhvr>
                                      <p:to>
                                        <p:strVal val="visible"/>
                                      </p:to>
                                    </p:set>
                                    <p:anim calcmode="lin" valueType="num">
                                      <p:cBhvr additive="base">
                                        <p:cTn id="29" dur="500" fill="hold"/>
                                        <p:tgtEl>
                                          <p:spTgt spid="19459">
                                            <p:txEl>
                                              <p:pRg st="4" end="4"/>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1945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uiExpand="1"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Slide Number Placeholder 4">
            <a:extLst>
              <a:ext uri="{FF2B5EF4-FFF2-40B4-BE49-F238E27FC236}">
                <a16:creationId xmlns:a16="http://schemas.microsoft.com/office/drawing/2014/main" id="{A3F3DA85-FE02-F3E5-5E38-8C4BFF008C12}"/>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80D6DC8E-2516-4D14-A4E0-E3E4105D87BC}" type="slidenum">
              <a:rPr lang="en-US" altLang="en-US">
                <a:latin typeface="Arial" panose="020B0604020202020204" pitchFamily="34" charset="0"/>
              </a:rPr>
              <a:pPr eaLnBrk="1" hangingPunct="1"/>
              <a:t>3</a:t>
            </a:fld>
            <a:endParaRPr lang="en-US" altLang="en-US">
              <a:latin typeface="Arial" panose="020B0604020202020204" pitchFamily="34" charset="0"/>
            </a:endParaRPr>
          </a:p>
        </p:txBody>
      </p:sp>
      <p:sp>
        <p:nvSpPr>
          <p:cNvPr id="6146" name="Rectangle 2">
            <a:extLst>
              <a:ext uri="{FF2B5EF4-FFF2-40B4-BE49-F238E27FC236}">
                <a16:creationId xmlns:a16="http://schemas.microsoft.com/office/drawing/2014/main" id="{1314F14C-E05B-7659-3EDC-EDC631245EBF}"/>
              </a:ext>
            </a:extLst>
          </p:cNvPr>
          <p:cNvSpPr>
            <a:spLocks noGrp="1" noRot="1" noChangeArrowheads="1"/>
          </p:cNvSpPr>
          <p:nvPr>
            <p:ph type="title"/>
          </p:nvPr>
        </p:nvSpPr>
        <p:spPr>
          <a:xfrm>
            <a:off x="457200" y="-9331"/>
            <a:ext cx="8229600" cy="609989"/>
          </a:xfrm>
        </p:spPr>
        <p:txBody>
          <a:bodyPr/>
          <a:lstStyle/>
          <a:p>
            <a:pPr eaLnBrk="1" hangingPunct="1">
              <a:defRPr/>
            </a:pPr>
            <a:r>
              <a:rPr lang="en-US" sz="4000" dirty="0">
                <a:latin typeface="Calibri" panose="020F0502020204030204" pitchFamily="34" charset="0"/>
                <a:ea typeface="Calibri" panose="020F0502020204030204" pitchFamily="34" charset="0"/>
                <a:cs typeface="Calibri" panose="020F0502020204030204" pitchFamily="34" charset="0"/>
              </a:rPr>
              <a:t>Paul Spoke Of His Pure Conscience</a:t>
            </a:r>
          </a:p>
        </p:txBody>
      </p:sp>
      <p:sp>
        <p:nvSpPr>
          <p:cNvPr id="6147" name="Rectangle 3">
            <a:extLst>
              <a:ext uri="{FF2B5EF4-FFF2-40B4-BE49-F238E27FC236}">
                <a16:creationId xmlns:a16="http://schemas.microsoft.com/office/drawing/2014/main" id="{199CEF8C-AD2F-80D2-34A7-A35BC11EFCF8}"/>
              </a:ext>
            </a:extLst>
          </p:cNvPr>
          <p:cNvSpPr>
            <a:spLocks noGrp="1" noChangeArrowheads="1"/>
          </p:cNvSpPr>
          <p:nvPr>
            <p:ph type="body" idx="1"/>
          </p:nvPr>
        </p:nvSpPr>
        <p:spPr>
          <a:xfrm>
            <a:off x="228600" y="753447"/>
            <a:ext cx="8686800" cy="5997640"/>
          </a:xfrm>
        </p:spPr>
        <p:txBody>
          <a:bodyPr/>
          <a:lstStyle/>
          <a:p>
            <a:pPr eaLnBrk="1" hangingPunct="1">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In his defense before the Sanhedrin Council.</a:t>
            </a:r>
          </a:p>
          <a:p>
            <a:pPr marL="0" indent="0" algn="ctr" eaLnBrk="1" hangingPunct="1">
              <a:buNone/>
              <a:defRPr/>
            </a:pPr>
            <a:r>
              <a:rPr lang="en-US" sz="24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“Paul, looking intently at the Council, said, ‘Brethren, I have lived my life with a perfectly good conscience before God up to this day.’” </a:t>
            </a:r>
            <a:r>
              <a:rPr lang="en-US" sz="2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(Acts 23:1)</a:t>
            </a:r>
          </a:p>
          <a:p>
            <a:pPr eaLnBrk="1" hangingPunct="1">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In his defense before Felix.</a:t>
            </a:r>
          </a:p>
          <a:p>
            <a:pPr marL="0" indent="0" algn="ctr" eaLnBrk="1" hangingPunct="1">
              <a:buNone/>
              <a:defRPr/>
            </a:pPr>
            <a:r>
              <a:rPr lang="en-US" sz="24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having a hope in God, which these men cherish themselves, that there shall certainly be a resurrection of both the righteous and the wicked. In view of this, I also do my best to maintain always a blameless conscience both before God and before men.”</a:t>
            </a:r>
            <a:br>
              <a:rPr lang="en-US" sz="24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en-US" sz="2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(Acts 24:15-16)</a:t>
            </a:r>
          </a:p>
          <a:p>
            <a:pPr eaLnBrk="1" hangingPunct="1">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In his last letter to Timothy.</a:t>
            </a:r>
          </a:p>
          <a:p>
            <a:pPr marL="0" indent="0" algn="ctr" eaLnBrk="1" hangingPunct="1">
              <a:buNone/>
              <a:defRPr/>
            </a:pPr>
            <a:r>
              <a:rPr lang="en-US"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sz="2400" b="1" i="1" baseline="30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r>
              <a:rPr lang="en-US" sz="24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I thank God, whom I serve with a clear conscience the way my forefathers did, as I constantly remember you in my prayers night and day …” </a:t>
            </a:r>
            <a:r>
              <a:rPr lang="en-US" sz="2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(2 Timothy 1:3)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additive="base">
                                        <p:cTn id="7" dur="500" fill="hold"/>
                                        <p:tgtEl>
                                          <p:spTgt spid="614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147">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anim calcmode="lin" valueType="num">
                                      <p:cBhvr additive="base">
                                        <p:cTn id="11" dur="500" fill="hold"/>
                                        <p:tgtEl>
                                          <p:spTgt spid="6147">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614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6147">
                                            <p:txEl>
                                              <p:pRg st="2" end="2"/>
                                            </p:txEl>
                                          </p:spTgt>
                                        </p:tgtEl>
                                        <p:attrNameLst>
                                          <p:attrName>style.visibility</p:attrName>
                                        </p:attrNameLst>
                                      </p:cBhvr>
                                      <p:to>
                                        <p:strVal val="visible"/>
                                      </p:to>
                                    </p:set>
                                    <p:anim calcmode="lin" valueType="num">
                                      <p:cBhvr additive="base">
                                        <p:cTn id="17" dur="500" fill="hold"/>
                                        <p:tgtEl>
                                          <p:spTgt spid="6147">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6147">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6147">
                                            <p:txEl>
                                              <p:pRg st="3" end="3"/>
                                            </p:txEl>
                                          </p:spTgt>
                                        </p:tgtEl>
                                        <p:attrNameLst>
                                          <p:attrName>style.visibility</p:attrName>
                                        </p:attrNameLst>
                                      </p:cBhvr>
                                      <p:to>
                                        <p:strVal val="visible"/>
                                      </p:to>
                                    </p:set>
                                    <p:anim calcmode="lin" valueType="num">
                                      <p:cBhvr additive="base">
                                        <p:cTn id="21" dur="500" fill="hold"/>
                                        <p:tgtEl>
                                          <p:spTgt spid="6147">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614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6147">
                                            <p:txEl>
                                              <p:pRg st="4" end="4"/>
                                            </p:txEl>
                                          </p:spTgt>
                                        </p:tgtEl>
                                        <p:attrNameLst>
                                          <p:attrName>style.visibility</p:attrName>
                                        </p:attrNameLst>
                                      </p:cBhvr>
                                      <p:to>
                                        <p:strVal val="visible"/>
                                      </p:to>
                                    </p:set>
                                    <p:anim calcmode="lin" valueType="num">
                                      <p:cBhvr additive="base">
                                        <p:cTn id="27" dur="500" fill="hold"/>
                                        <p:tgtEl>
                                          <p:spTgt spid="6147">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6147">
                                            <p:txEl>
                                              <p:pRg st="4" end="4"/>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6147">
                                            <p:txEl>
                                              <p:pRg st="5" end="5"/>
                                            </p:txEl>
                                          </p:spTgt>
                                        </p:tgtEl>
                                        <p:attrNameLst>
                                          <p:attrName>style.visibility</p:attrName>
                                        </p:attrNameLst>
                                      </p:cBhvr>
                                      <p:to>
                                        <p:strVal val="visible"/>
                                      </p:to>
                                    </p:set>
                                    <p:anim calcmode="lin" valueType="num">
                                      <p:cBhvr additive="base">
                                        <p:cTn id="31" dur="500" fill="hold"/>
                                        <p:tgtEl>
                                          <p:spTgt spid="6147">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614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uiExpand="1"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984C993C-9A98-56FD-48FB-5FAE0336C200}"/>
            </a:ext>
          </a:extLst>
        </p:cNvPr>
        <p:cNvGrpSpPr/>
        <p:nvPr/>
      </p:nvGrpSpPr>
      <p:grpSpPr>
        <a:xfrm>
          <a:off x="0" y="0"/>
          <a:ext cx="0" cy="0"/>
          <a:chOff x="0" y="0"/>
          <a:chExt cx="0" cy="0"/>
        </a:xfrm>
      </p:grpSpPr>
      <p:sp>
        <p:nvSpPr>
          <p:cNvPr id="18434" name="Slide Number Placeholder 4">
            <a:extLst>
              <a:ext uri="{FF2B5EF4-FFF2-40B4-BE49-F238E27FC236}">
                <a16:creationId xmlns:a16="http://schemas.microsoft.com/office/drawing/2014/main" id="{991DA01F-58DC-9517-DC58-0F2C9111E701}"/>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94A9F052-711F-442A-8461-6748C0AEC9BB}" type="slidenum">
              <a:rPr lang="en-US" altLang="en-US">
                <a:latin typeface="Arial" panose="020B0604020202020204" pitchFamily="34" charset="0"/>
              </a:rPr>
              <a:pPr eaLnBrk="1" hangingPunct="1"/>
              <a:t>30</a:t>
            </a:fld>
            <a:endParaRPr lang="en-US" altLang="en-US">
              <a:latin typeface="Arial" panose="020B0604020202020204" pitchFamily="34" charset="0"/>
            </a:endParaRPr>
          </a:p>
        </p:txBody>
      </p:sp>
      <p:sp>
        <p:nvSpPr>
          <p:cNvPr id="19458" name="Rectangle 2">
            <a:extLst>
              <a:ext uri="{FF2B5EF4-FFF2-40B4-BE49-F238E27FC236}">
                <a16:creationId xmlns:a16="http://schemas.microsoft.com/office/drawing/2014/main" id="{6FF4CC41-2E53-32D9-D51C-22FC447852D7}"/>
              </a:ext>
            </a:extLst>
          </p:cNvPr>
          <p:cNvSpPr>
            <a:spLocks noGrp="1" noRot="1" noChangeArrowheads="1"/>
          </p:cNvSpPr>
          <p:nvPr>
            <p:ph type="title"/>
          </p:nvPr>
        </p:nvSpPr>
        <p:spPr>
          <a:xfrm>
            <a:off x="457200" y="97971"/>
            <a:ext cx="8229600" cy="609600"/>
          </a:xfrm>
        </p:spPr>
        <p:txBody>
          <a:bodyPr/>
          <a:lstStyle/>
          <a:p>
            <a:pPr eaLnBrk="1" hangingPunct="1">
              <a:defRPr/>
            </a:pPr>
            <a:r>
              <a:rPr lang="en-US" sz="4000" dirty="0">
                <a:latin typeface="Calibri" panose="020F0502020204030204" pitchFamily="34" charset="0"/>
                <a:ea typeface="Calibri" panose="020F0502020204030204" pitchFamily="34" charset="0"/>
                <a:cs typeface="Calibri" panose="020F0502020204030204" pitchFamily="34" charset="0"/>
              </a:rPr>
              <a:t> </a:t>
            </a:r>
            <a:r>
              <a:rPr lang="en-US" sz="4000" dirty="0">
                <a:effectLst/>
                <a:latin typeface="Calibri" panose="020F0502020204030204" pitchFamily="34" charset="0"/>
                <a:ea typeface="Calibri" panose="020F0502020204030204" pitchFamily="34" charset="0"/>
                <a:cs typeface="Calibri" panose="020F0502020204030204" pitchFamily="34" charset="0"/>
              </a:rPr>
              <a:t>The Conscience Destroyed</a:t>
            </a:r>
          </a:p>
        </p:txBody>
      </p:sp>
      <p:sp>
        <p:nvSpPr>
          <p:cNvPr id="19459" name="Rectangle 3">
            <a:extLst>
              <a:ext uri="{FF2B5EF4-FFF2-40B4-BE49-F238E27FC236}">
                <a16:creationId xmlns:a16="http://schemas.microsoft.com/office/drawing/2014/main" id="{66C86086-A99B-A5FC-F11F-E5065C933169}"/>
              </a:ext>
            </a:extLst>
          </p:cNvPr>
          <p:cNvSpPr>
            <a:spLocks noGrp="1" noChangeArrowheads="1"/>
          </p:cNvSpPr>
          <p:nvPr>
            <p:ph type="body" idx="1"/>
          </p:nvPr>
        </p:nvSpPr>
        <p:spPr>
          <a:xfrm>
            <a:off x="76200" y="707570"/>
            <a:ext cx="8991600" cy="6052459"/>
          </a:xfrm>
        </p:spPr>
        <p:txBody>
          <a:bodyPr/>
          <a:lstStyle/>
          <a:p>
            <a:pPr eaLnBrk="1" hangingPunct="1">
              <a:lnSpc>
                <a:spcPct val="90000"/>
              </a:lnSpc>
              <a:buFont typeface="Wingdings" panose="05000000000000000000" pitchFamily="2" charset="2"/>
              <a:buNone/>
              <a:defRPr/>
            </a:pPr>
            <a:r>
              <a:rPr lang="en-US" sz="3100"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Ignoring Or Violating The Conscience Is Dangerous</a:t>
            </a:r>
            <a:r>
              <a:rPr lang="en-US" sz="31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endParaRPr lang="en-US" sz="3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eaLnBrk="1" hangingPunct="1">
              <a:lnSpc>
                <a:spcPct val="90000"/>
              </a:lnSpc>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 </a:t>
            </a:r>
            <a:r>
              <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hardened</a:t>
            </a: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conscience can lead to a heart of </a:t>
            </a:r>
            <a:r>
              <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unbelief</a:t>
            </a: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p>
          <a:p>
            <a:pPr marL="0" indent="0" algn="ctr" eaLnBrk="1" hangingPunct="1">
              <a:lnSpc>
                <a:spcPct val="90000"/>
              </a:lnSpc>
              <a:buNone/>
              <a:defRPr/>
            </a:pPr>
            <a:r>
              <a:rPr lang="en-US"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“Take care, brethren, that there not be in any one of you an evil, unbelieving heart that falls away from the living God. But encourage one another day after day, as long as it is still called ‘Today,’ so that none of you will be hardened by the deceitfulness of sin.” </a:t>
            </a:r>
            <a:r>
              <a:rPr lang="en-US"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(Hebrews 3:12-13)</a:t>
            </a:r>
          </a:p>
          <a:p>
            <a:pPr lvl="1" eaLnBrk="1" hangingPunct="1">
              <a:lnSpc>
                <a:spcPct val="90000"/>
              </a:lnSpc>
              <a:defRPr/>
            </a:pPr>
            <a:endPar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lvl="1" eaLnBrk="1" hangingPunct="1">
              <a:lnSpc>
                <a:spcPct val="90000"/>
              </a:lnSpc>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The deceitfulness of sin hardens one’s heart.</a:t>
            </a:r>
          </a:p>
          <a:p>
            <a:pPr lvl="1" eaLnBrk="1" hangingPunct="1">
              <a:lnSpc>
                <a:spcPct val="90000"/>
              </a:lnSpc>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 hard heart can begin to question what one once believed.</a:t>
            </a:r>
          </a:p>
        </p:txBody>
      </p:sp>
    </p:spTree>
    <p:extLst>
      <p:ext uri="{BB962C8B-B14F-4D97-AF65-F5344CB8AC3E}">
        <p14:creationId xmlns:p14="http://schemas.microsoft.com/office/powerpoint/2010/main" val="819827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 calcmode="lin" valueType="num">
                                      <p:cBhvr>
                                        <p:cTn id="7" dur="1000" fill="hold"/>
                                        <p:tgtEl>
                                          <p:spTgt spid="1945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45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45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45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9459">
                                            <p:txEl>
                                              <p:pRg st="1" end="1"/>
                                            </p:txEl>
                                          </p:spTgt>
                                        </p:tgtEl>
                                        <p:attrNameLst>
                                          <p:attrName>style.visibility</p:attrName>
                                        </p:attrNameLst>
                                      </p:cBhvr>
                                      <p:to>
                                        <p:strVal val="visible"/>
                                      </p:to>
                                    </p:set>
                                    <p:anim calcmode="lin" valueType="num">
                                      <p:cBhvr>
                                        <p:cTn id="15" dur="1000" fill="hold"/>
                                        <p:tgtEl>
                                          <p:spTgt spid="19459">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19459">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19459">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19459">
                                            <p:txEl>
                                              <p:pRg st="1" end="1"/>
                                            </p:txEl>
                                          </p:spTgt>
                                        </p:tgtEl>
                                      </p:cBhvr>
                                    </p:animEffect>
                                  </p:childTnLst>
                                </p:cTn>
                              </p:par>
                              <p:par>
                                <p:cTn id="19" presetID="31" presetClass="entr" presetSubtype="0" fill="hold" grpId="0" nodeType="withEffect">
                                  <p:stCondLst>
                                    <p:cond delay="0"/>
                                  </p:stCondLst>
                                  <p:childTnLst>
                                    <p:set>
                                      <p:cBhvr>
                                        <p:cTn id="20" dur="1" fill="hold">
                                          <p:stCondLst>
                                            <p:cond delay="0"/>
                                          </p:stCondLst>
                                        </p:cTn>
                                        <p:tgtEl>
                                          <p:spTgt spid="19459">
                                            <p:txEl>
                                              <p:pRg st="2" end="2"/>
                                            </p:txEl>
                                          </p:spTgt>
                                        </p:tgtEl>
                                        <p:attrNameLst>
                                          <p:attrName>style.visibility</p:attrName>
                                        </p:attrNameLst>
                                      </p:cBhvr>
                                      <p:to>
                                        <p:strVal val="visible"/>
                                      </p:to>
                                    </p:set>
                                    <p:anim calcmode="lin" valueType="num">
                                      <p:cBhvr>
                                        <p:cTn id="21" dur="1000" fill="hold"/>
                                        <p:tgtEl>
                                          <p:spTgt spid="19459">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19459">
                                            <p:txEl>
                                              <p:pRg st="2" end="2"/>
                                            </p:txEl>
                                          </p:spTgt>
                                        </p:tgtEl>
                                        <p:attrNameLst>
                                          <p:attrName>ppt_h</p:attrName>
                                        </p:attrNameLst>
                                      </p:cBhvr>
                                      <p:tavLst>
                                        <p:tav tm="0">
                                          <p:val>
                                            <p:fltVal val="0"/>
                                          </p:val>
                                        </p:tav>
                                        <p:tav tm="100000">
                                          <p:val>
                                            <p:strVal val="#ppt_h"/>
                                          </p:val>
                                        </p:tav>
                                      </p:tavLst>
                                    </p:anim>
                                    <p:anim calcmode="lin" valueType="num">
                                      <p:cBhvr>
                                        <p:cTn id="23" dur="1000" fill="hold"/>
                                        <p:tgtEl>
                                          <p:spTgt spid="19459">
                                            <p:txEl>
                                              <p:pRg st="2" end="2"/>
                                            </p:txEl>
                                          </p:spTgt>
                                        </p:tgtEl>
                                        <p:attrNameLst>
                                          <p:attrName>style.rotation</p:attrName>
                                        </p:attrNameLst>
                                      </p:cBhvr>
                                      <p:tavLst>
                                        <p:tav tm="0">
                                          <p:val>
                                            <p:fltVal val="90"/>
                                          </p:val>
                                        </p:tav>
                                        <p:tav tm="100000">
                                          <p:val>
                                            <p:fltVal val="0"/>
                                          </p:val>
                                        </p:tav>
                                      </p:tavLst>
                                    </p:anim>
                                    <p:animEffect transition="in" filter="fade">
                                      <p:cBhvr>
                                        <p:cTn id="24" dur="1000"/>
                                        <p:tgtEl>
                                          <p:spTgt spid="19459">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19459">
                                            <p:txEl>
                                              <p:pRg st="4" end="4"/>
                                            </p:txEl>
                                          </p:spTgt>
                                        </p:tgtEl>
                                        <p:attrNameLst>
                                          <p:attrName>style.visibility</p:attrName>
                                        </p:attrNameLst>
                                      </p:cBhvr>
                                      <p:to>
                                        <p:strVal val="visible"/>
                                      </p:to>
                                    </p:set>
                                    <p:anim calcmode="lin" valueType="num">
                                      <p:cBhvr>
                                        <p:cTn id="29" dur="1000" fill="hold"/>
                                        <p:tgtEl>
                                          <p:spTgt spid="19459">
                                            <p:txEl>
                                              <p:pRg st="4" end="4"/>
                                            </p:txEl>
                                          </p:spTgt>
                                        </p:tgtEl>
                                        <p:attrNameLst>
                                          <p:attrName>ppt_w</p:attrName>
                                        </p:attrNameLst>
                                      </p:cBhvr>
                                      <p:tavLst>
                                        <p:tav tm="0">
                                          <p:val>
                                            <p:fltVal val="0"/>
                                          </p:val>
                                        </p:tav>
                                        <p:tav tm="100000">
                                          <p:val>
                                            <p:strVal val="#ppt_w"/>
                                          </p:val>
                                        </p:tav>
                                      </p:tavLst>
                                    </p:anim>
                                    <p:anim calcmode="lin" valueType="num">
                                      <p:cBhvr>
                                        <p:cTn id="30" dur="1000" fill="hold"/>
                                        <p:tgtEl>
                                          <p:spTgt spid="19459">
                                            <p:txEl>
                                              <p:pRg st="4" end="4"/>
                                            </p:txEl>
                                          </p:spTgt>
                                        </p:tgtEl>
                                        <p:attrNameLst>
                                          <p:attrName>ppt_h</p:attrName>
                                        </p:attrNameLst>
                                      </p:cBhvr>
                                      <p:tavLst>
                                        <p:tav tm="0">
                                          <p:val>
                                            <p:fltVal val="0"/>
                                          </p:val>
                                        </p:tav>
                                        <p:tav tm="100000">
                                          <p:val>
                                            <p:strVal val="#ppt_h"/>
                                          </p:val>
                                        </p:tav>
                                      </p:tavLst>
                                    </p:anim>
                                    <p:anim calcmode="lin" valueType="num">
                                      <p:cBhvr>
                                        <p:cTn id="31" dur="1000" fill="hold"/>
                                        <p:tgtEl>
                                          <p:spTgt spid="19459">
                                            <p:txEl>
                                              <p:pRg st="4" end="4"/>
                                            </p:txEl>
                                          </p:spTgt>
                                        </p:tgtEl>
                                        <p:attrNameLst>
                                          <p:attrName>style.rotation</p:attrName>
                                        </p:attrNameLst>
                                      </p:cBhvr>
                                      <p:tavLst>
                                        <p:tav tm="0">
                                          <p:val>
                                            <p:fltVal val="90"/>
                                          </p:val>
                                        </p:tav>
                                        <p:tav tm="100000">
                                          <p:val>
                                            <p:fltVal val="0"/>
                                          </p:val>
                                        </p:tav>
                                      </p:tavLst>
                                    </p:anim>
                                    <p:animEffect transition="in" filter="fade">
                                      <p:cBhvr>
                                        <p:cTn id="32" dur="1000"/>
                                        <p:tgtEl>
                                          <p:spTgt spid="19459">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19459">
                                            <p:txEl>
                                              <p:pRg st="5" end="5"/>
                                            </p:txEl>
                                          </p:spTgt>
                                        </p:tgtEl>
                                        <p:attrNameLst>
                                          <p:attrName>style.visibility</p:attrName>
                                        </p:attrNameLst>
                                      </p:cBhvr>
                                      <p:to>
                                        <p:strVal val="visible"/>
                                      </p:to>
                                    </p:set>
                                    <p:anim calcmode="lin" valueType="num">
                                      <p:cBhvr>
                                        <p:cTn id="37" dur="1000" fill="hold"/>
                                        <p:tgtEl>
                                          <p:spTgt spid="19459">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19459">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19459">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1945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4">
            <a:extLst>
              <a:ext uri="{FF2B5EF4-FFF2-40B4-BE49-F238E27FC236}">
                <a16:creationId xmlns:a16="http://schemas.microsoft.com/office/drawing/2014/main" id="{DFC8F6DE-1816-5DD6-B06F-3F566ACD2A54}"/>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A18DD883-2F1E-4F5D-80EA-1BEDD638FCB0}" type="slidenum">
              <a:rPr lang="en-US" altLang="en-US">
                <a:latin typeface="Arial" panose="020B0604020202020204" pitchFamily="34" charset="0"/>
              </a:rPr>
              <a:pPr eaLnBrk="1" hangingPunct="1"/>
              <a:t>31</a:t>
            </a:fld>
            <a:endParaRPr lang="en-US" altLang="en-US">
              <a:latin typeface="Arial" panose="020B0604020202020204" pitchFamily="34" charset="0"/>
            </a:endParaRPr>
          </a:p>
        </p:txBody>
      </p:sp>
      <p:sp>
        <p:nvSpPr>
          <p:cNvPr id="20483" name="Rectangle 3">
            <a:extLst>
              <a:ext uri="{FF2B5EF4-FFF2-40B4-BE49-F238E27FC236}">
                <a16:creationId xmlns:a16="http://schemas.microsoft.com/office/drawing/2014/main" id="{1078CCEA-8639-BA6F-A1BB-976E5D89C341}"/>
              </a:ext>
            </a:extLst>
          </p:cNvPr>
          <p:cNvSpPr>
            <a:spLocks noGrp="1" noChangeArrowheads="1"/>
          </p:cNvSpPr>
          <p:nvPr>
            <p:ph type="body" idx="1"/>
          </p:nvPr>
        </p:nvSpPr>
        <p:spPr>
          <a:xfrm>
            <a:off x="228600" y="304800"/>
            <a:ext cx="8458200" cy="6324600"/>
          </a:xfrm>
        </p:spPr>
        <p:txBody>
          <a:bodyPr/>
          <a:lstStyle/>
          <a:p>
            <a:pPr eaLnBrk="1" hangingPunct="1">
              <a:buFont typeface="Wingdings" panose="05000000000000000000" pitchFamily="2" charset="2"/>
              <a:buNone/>
              <a:defRPr/>
            </a:pPr>
            <a:r>
              <a:rPr lang="en-US" sz="3600"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Brothers and sisters in Christ, can we honestly say words like these?</a:t>
            </a:r>
          </a:p>
          <a:p>
            <a:pPr eaLnBrk="1" hangingPunct="1">
              <a:buFont typeface="Wingdings" panose="05000000000000000000" pitchFamily="2" charset="2"/>
              <a:buNone/>
              <a:defRPr/>
            </a:pPr>
            <a:endParaRPr lang="en-US" sz="36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algn="ctr" eaLnBrk="1" hangingPunct="1">
              <a:defRPr/>
            </a:pPr>
            <a:r>
              <a:rPr lang="en-US" sz="3600" b="1"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“Pray for us: for we are persuaded that we have a good conscience, desiring to live honorably in all things.” </a:t>
            </a:r>
            <a:br>
              <a:rPr lang="en-US" sz="3600" b="1"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en-US" sz="36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(Hebrews 13:18)</a:t>
            </a:r>
          </a:p>
          <a:p>
            <a:pPr eaLnBrk="1" hangingPunct="1">
              <a:buFont typeface="Wingdings" panose="05000000000000000000" pitchFamily="2" charset="2"/>
              <a:buNone/>
              <a:defRPr/>
            </a:pPr>
            <a:endParaRPr lang="en-US" sz="36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algn="ctr" eaLnBrk="1" hangingPunct="1">
              <a:defRPr/>
            </a:pPr>
            <a:r>
              <a:rPr lang="en-US" sz="3600" b="1"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“I thank God, whom I serve with a pure conscience …”</a:t>
            </a:r>
            <a:r>
              <a:rPr lang="en-US" sz="3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sz="36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(2 Timothy 1:3a)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Slide Number Placeholder 4">
            <a:extLst>
              <a:ext uri="{FF2B5EF4-FFF2-40B4-BE49-F238E27FC236}">
                <a16:creationId xmlns:a16="http://schemas.microsoft.com/office/drawing/2014/main" id="{309BACDD-3206-1FFA-C761-3C8D251CB630}"/>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5420A9F2-4ECD-4EC2-BA9D-E3D1C44114F7}" type="slidenum">
              <a:rPr lang="en-US" altLang="en-US">
                <a:latin typeface="Arial" panose="020B0604020202020204" pitchFamily="34" charset="0"/>
              </a:rPr>
              <a:pPr eaLnBrk="1" hangingPunct="1"/>
              <a:t>32</a:t>
            </a:fld>
            <a:endParaRPr lang="en-US" altLang="en-US">
              <a:latin typeface="Arial" panose="020B0604020202020204" pitchFamily="34" charset="0"/>
            </a:endParaRPr>
          </a:p>
        </p:txBody>
      </p:sp>
      <p:sp>
        <p:nvSpPr>
          <p:cNvPr id="21507" name="Rectangle 3">
            <a:extLst>
              <a:ext uri="{FF2B5EF4-FFF2-40B4-BE49-F238E27FC236}">
                <a16:creationId xmlns:a16="http://schemas.microsoft.com/office/drawing/2014/main" id="{EEA3C4EF-E706-7C43-F9CA-AFBF343CAAC9}"/>
              </a:ext>
            </a:extLst>
          </p:cNvPr>
          <p:cNvSpPr>
            <a:spLocks noGrp="1" noChangeArrowheads="1"/>
          </p:cNvSpPr>
          <p:nvPr>
            <p:ph type="body" idx="1"/>
          </p:nvPr>
        </p:nvSpPr>
        <p:spPr>
          <a:xfrm>
            <a:off x="0" y="133350"/>
            <a:ext cx="9144000" cy="6724650"/>
          </a:xfrm>
        </p:spPr>
        <p:txBody>
          <a:bodyPr/>
          <a:lstStyle/>
          <a:p>
            <a:pPr eaLnBrk="1" hangingPunct="1">
              <a:lnSpc>
                <a:spcPct val="90000"/>
              </a:lnSpc>
              <a:buFont typeface="Wingdings" panose="05000000000000000000" pitchFamily="2" charset="2"/>
              <a:buNone/>
              <a:defRPr/>
            </a:pPr>
            <a:r>
              <a:rPr lang="en-US" b="1" u="sng" dirty="0">
                <a:latin typeface="Calibri" panose="020F0502020204030204" pitchFamily="34" charset="0"/>
                <a:ea typeface="Calibri" panose="020F0502020204030204" pitchFamily="34" charset="0"/>
                <a:cs typeface="Calibri" panose="020F0502020204030204" pitchFamily="34" charset="0"/>
              </a:rPr>
              <a:t>If not, and our conscience has not yet become so hardened that we will not heed, then we need to</a:t>
            </a:r>
            <a:r>
              <a:rPr lang="en-US" b="1" dirty="0">
                <a:latin typeface="Calibri" panose="020F0502020204030204" pitchFamily="34" charset="0"/>
                <a:ea typeface="Calibri" panose="020F0502020204030204" pitchFamily="34" charset="0"/>
                <a:cs typeface="Calibri" panose="020F0502020204030204" pitchFamily="34" charset="0"/>
              </a:rPr>
              <a:t>…</a:t>
            </a:r>
          </a:p>
          <a:p>
            <a:pPr eaLnBrk="1" hangingPunct="1">
              <a:lnSpc>
                <a:spcPct val="90000"/>
              </a:lnSpc>
              <a:buFont typeface="Wingdings" panose="05000000000000000000" pitchFamily="2" charset="2"/>
              <a:buNone/>
              <a:defRPr/>
            </a:pPr>
            <a:endParaRPr lang="en-US" sz="800" b="1" dirty="0">
              <a:latin typeface="Calibri" panose="020F0502020204030204" pitchFamily="34" charset="0"/>
              <a:ea typeface="Calibri" panose="020F0502020204030204" pitchFamily="34" charset="0"/>
              <a:cs typeface="Calibri" panose="020F0502020204030204" pitchFamily="34" charset="0"/>
            </a:endParaRPr>
          </a:p>
          <a:p>
            <a:pPr eaLnBrk="1" hangingPunct="1">
              <a:lnSpc>
                <a:spcPct val="90000"/>
              </a:lnSpc>
              <a:defRPr/>
            </a:pPr>
            <a:r>
              <a:rPr lang="en-US" dirty="0">
                <a:effectLst/>
                <a:latin typeface="Calibri" panose="020F0502020204030204" pitchFamily="34" charset="0"/>
                <a:ea typeface="Calibri" panose="020F0502020204030204" pitchFamily="34" charset="0"/>
                <a:cs typeface="Calibri" panose="020F0502020204030204" pitchFamily="34" charset="0"/>
              </a:rPr>
              <a:t>Come to </a:t>
            </a:r>
            <a:r>
              <a:rPr lang="en-US" b="1" dirty="0">
                <a:latin typeface="Calibri" panose="020F0502020204030204" pitchFamily="34" charset="0"/>
                <a:ea typeface="Calibri" panose="020F0502020204030204" pitchFamily="34" charset="0"/>
                <a:cs typeface="Calibri" panose="020F0502020204030204" pitchFamily="34" charset="0"/>
              </a:rPr>
              <a:t>God’s Son</a:t>
            </a:r>
            <a:r>
              <a:rPr lang="en-US" dirty="0">
                <a:effectLst/>
                <a:latin typeface="Calibri" panose="020F0502020204030204" pitchFamily="34" charset="0"/>
                <a:ea typeface="Calibri" panose="020F0502020204030204" pitchFamily="34" charset="0"/>
                <a:cs typeface="Calibri" panose="020F0502020204030204" pitchFamily="34" charset="0"/>
              </a:rPr>
              <a:t> for the cleansing of our conscience through His blood,</a:t>
            </a:r>
          </a:p>
          <a:p>
            <a:pPr eaLnBrk="1" hangingPunct="1">
              <a:lnSpc>
                <a:spcPct val="90000"/>
              </a:lnSpc>
              <a:defRPr/>
            </a:pPr>
            <a:r>
              <a:rPr lang="en-US" dirty="0">
                <a:effectLst/>
                <a:latin typeface="Calibri" panose="020F0502020204030204" pitchFamily="34" charset="0"/>
                <a:ea typeface="Calibri" panose="020F0502020204030204" pitchFamily="34" charset="0"/>
                <a:cs typeface="Calibri" panose="020F0502020204030204" pitchFamily="34" charset="0"/>
              </a:rPr>
              <a:t>Come to </a:t>
            </a:r>
            <a:r>
              <a:rPr lang="en-US" b="1" dirty="0">
                <a:latin typeface="Calibri" panose="020F0502020204030204" pitchFamily="34" charset="0"/>
                <a:ea typeface="Calibri" panose="020F0502020204030204" pitchFamily="34" charset="0"/>
                <a:cs typeface="Calibri" panose="020F0502020204030204" pitchFamily="34" charset="0"/>
              </a:rPr>
              <a:t>God’s Word</a:t>
            </a:r>
            <a:r>
              <a:rPr lang="en-US" dirty="0">
                <a:effectLst/>
                <a:latin typeface="Calibri" panose="020F0502020204030204" pitchFamily="34" charset="0"/>
                <a:ea typeface="Calibri" panose="020F0502020204030204" pitchFamily="34" charset="0"/>
                <a:cs typeface="Calibri" panose="020F0502020204030204" pitchFamily="34" charset="0"/>
              </a:rPr>
              <a:t> for the proper understanding of what is actually right and wrong,</a:t>
            </a:r>
          </a:p>
          <a:p>
            <a:pPr eaLnBrk="1" hangingPunct="1">
              <a:lnSpc>
                <a:spcPct val="90000"/>
              </a:lnSpc>
              <a:defRPr/>
            </a:pPr>
            <a:r>
              <a:rPr lang="en-US" dirty="0">
                <a:effectLst/>
                <a:latin typeface="Calibri" panose="020F0502020204030204" pitchFamily="34" charset="0"/>
                <a:ea typeface="Calibri" panose="020F0502020204030204" pitchFamily="34" charset="0"/>
                <a:cs typeface="Calibri" panose="020F0502020204030204" pitchFamily="34" charset="0"/>
              </a:rPr>
              <a:t>Come to </a:t>
            </a:r>
            <a:r>
              <a:rPr lang="en-US" b="1" dirty="0">
                <a:latin typeface="Calibri" panose="020F0502020204030204" pitchFamily="34" charset="0"/>
                <a:ea typeface="Calibri" panose="020F0502020204030204" pitchFamily="34" charset="0"/>
                <a:cs typeface="Calibri" panose="020F0502020204030204" pitchFamily="34" charset="0"/>
              </a:rPr>
              <a:t>God’s Family</a:t>
            </a:r>
            <a:r>
              <a:rPr lang="en-US" dirty="0">
                <a:effectLst/>
                <a:latin typeface="Calibri" panose="020F0502020204030204" pitchFamily="34" charset="0"/>
                <a:ea typeface="Calibri" panose="020F0502020204030204" pitchFamily="34" charset="0"/>
                <a:cs typeface="Calibri" panose="020F0502020204030204" pitchFamily="34" charset="0"/>
              </a:rPr>
              <a:t> through frequent assembling to exhort us to do what is good.</a:t>
            </a:r>
          </a:p>
          <a:p>
            <a:pPr eaLnBrk="1" hangingPunct="1">
              <a:lnSpc>
                <a:spcPct val="90000"/>
              </a:lnSpc>
              <a:buNone/>
              <a:defRPr/>
            </a:pPr>
            <a:endParaRPr lang="en-US" sz="1200" b="1" dirty="0">
              <a:latin typeface="Calibri" panose="020F0502020204030204" pitchFamily="34" charset="0"/>
              <a:ea typeface="Calibri" panose="020F0502020204030204" pitchFamily="34" charset="0"/>
              <a:cs typeface="Calibri" panose="020F0502020204030204" pitchFamily="34" charset="0"/>
            </a:endParaRPr>
          </a:p>
          <a:p>
            <a:pPr eaLnBrk="1" hangingPunct="1">
              <a:lnSpc>
                <a:spcPct val="90000"/>
              </a:lnSpc>
              <a:buFont typeface="Wingdings" panose="05000000000000000000" pitchFamily="2" charset="2"/>
              <a:buNone/>
              <a:defRPr/>
            </a:pPr>
            <a:r>
              <a:rPr lang="en-US" b="1" dirty="0">
                <a:latin typeface="Calibri" panose="020F0502020204030204" pitchFamily="34" charset="0"/>
                <a:ea typeface="Calibri" panose="020F0502020204030204" pitchFamily="34" charset="0"/>
                <a:cs typeface="Calibri" panose="020F0502020204030204" pitchFamily="34" charset="0"/>
              </a:rPr>
              <a:t>– If we reject faith and a good conscience, then our FAITH suffers shipwreck in our lives!</a:t>
            </a:r>
          </a:p>
          <a:p>
            <a:pPr algn="ctr" eaLnBrk="1" hangingPunct="1">
              <a:lnSpc>
                <a:spcPct val="90000"/>
              </a:lnSpc>
              <a:buNone/>
              <a:defRPr/>
            </a:pPr>
            <a:r>
              <a:rPr lang="en-US" i="1" dirty="0">
                <a:latin typeface="Calibri" panose="020F0502020204030204" pitchFamily="34" charset="0"/>
                <a:ea typeface="Calibri" panose="020F0502020204030204" pitchFamily="34" charset="0"/>
                <a:cs typeface="Calibri" panose="020F0502020204030204" pitchFamily="34" charset="0"/>
              </a:rPr>
              <a:t>“… keeping faith and a good conscience, which some have rejected and suffered shipwreck in regard to their faith.” </a:t>
            </a:r>
            <a:r>
              <a:rPr lang="en-US" b="1" dirty="0">
                <a:solidFill>
                  <a:srgbClr val="FF0000"/>
                </a:solidFill>
                <a:latin typeface="Calibri" panose="020F0502020204030204" pitchFamily="34" charset="0"/>
                <a:ea typeface="Calibri" panose="020F0502020204030204" pitchFamily="34" charset="0"/>
                <a:cs typeface="Calibri" panose="020F0502020204030204" pitchFamily="34" charset="0"/>
              </a:rPr>
              <a:t>(1 Timothy 1:19)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507">
                                            <p:txEl>
                                              <p:pRg st="2" end="2"/>
                                            </p:txEl>
                                          </p:spTgt>
                                        </p:tgtEl>
                                        <p:attrNameLst>
                                          <p:attrName>style.visibility</p:attrName>
                                        </p:attrNameLst>
                                      </p:cBhvr>
                                      <p:to>
                                        <p:strVal val="visible"/>
                                      </p:to>
                                    </p:set>
                                    <p:animEffect transition="in" filter="fade">
                                      <p:cBhvr>
                                        <p:cTn id="7" dur="1000"/>
                                        <p:tgtEl>
                                          <p:spTgt spid="21507">
                                            <p:txEl>
                                              <p:pRg st="2" end="2"/>
                                            </p:txEl>
                                          </p:spTgt>
                                        </p:tgtEl>
                                      </p:cBhvr>
                                    </p:animEffect>
                                    <p:anim calcmode="lin" valueType="num">
                                      <p:cBhvr>
                                        <p:cTn id="8" dur="10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2150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1507">
                                            <p:txEl>
                                              <p:pRg st="3" end="3"/>
                                            </p:txEl>
                                          </p:spTgt>
                                        </p:tgtEl>
                                        <p:attrNameLst>
                                          <p:attrName>style.visibility</p:attrName>
                                        </p:attrNameLst>
                                      </p:cBhvr>
                                      <p:to>
                                        <p:strVal val="visible"/>
                                      </p:to>
                                    </p:set>
                                    <p:animEffect transition="in" filter="fade">
                                      <p:cBhvr>
                                        <p:cTn id="14" dur="1000"/>
                                        <p:tgtEl>
                                          <p:spTgt spid="21507">
                                            <p:txEl>
                                              <p:pRg st="3" end="3"/>
                                            </p:txEl>
                                          </p:spTgt>
                                        </p:tgtEl>
                                      </p:cBhvr>
                                    </p:animEffect>
                                    <p:anim calcmode="lin" valueType="num">
                                      <p:cBhvr>
                                        <p:cTn id="15" dur="1000" fill="hold"/>
                                        <p:tgtEl>
                                          <p:spTgt spid="21507">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2150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1507">
                                            <p:txEl>
                                              <p:pRg st="4" end="4"/>
                                            </p:txEl>
                                          </p:spTgt>
                                        </p:tgtEl>
                                        <p:attrNameLst>
                                          <p:attrName>style.visibility</p:attrName>
                                        </p:attrNameLst>
                                      </p:cBhvr>
                                      <p:to>
                                        <p:strVal val="visible"/>
                                      </p:to>
                                    </p:set>
                                    <p:animEffect transition="in" filter="fade">
                                      <p:cBhvr>
                                        <p:cTn id="21" dur="1000"/>
                                        <p:tgtEl>
                                          <p:spTgt spid="21507">
                                            <p:txEl>
                                              <p:pRg st="4" end="4"/>
                                            </p:txEl>
                                          </p:spTgt>
                                        </p:tgtEl>
                                      </p:cBhvr>
                                    </p:animEffect>
                                    <p:anim calcmode="lin" valueType="num">
                                      <p:cBhvr>
                                        <p:cTn id="22" dur="1000" fill="hold"/>
                                        <p:tgtEl>
                                          <p:spTgt spid="21507">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2150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1507">
                                            <p:txEl>
                                              <p:pRg st="6" end="6"/>
                                            </p:txEl>
                                          </p:spTgt>
                                        </p:tgtEl>
                                        <p:attrNameLst>
                                          <p:attrName>style.visibility</p:attrName>
                                        </p:attrNameLst>
                                      </p:cBhvr>
                                      <p:to>
                                        <p:strVal val="visible"/>
                                      </p:to>
                                    </p:set>
                                    <p:animEffect transition="in" filter="fade">
                                      <p:cBhvr>
                                        <p:cTn id="28" dur="1000"/>
                                        <p:tgtEl>
                                          <p:spTgt spid="21507">
                                            <p:txEl>
                                              <p:pRg st="6" end="6"/>
                                            </p:txEl>
                                          </p:spTgt>
                                        </p:tgtEl>
                                      </p:cBhvr>
                                    </p:animEffect>
                                    <p:anim calcmode="lin" valueType="num">
                                      <p:cBhvr>
                                        <p:cTn id="29" dur="1000" fill="hold"/>
                                        <p:tgtEl>
                                          <p:spTgt spid="21507">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21507">
                                            <p:txEl>
                                              <p:pRg st="6" end="6"/>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21507">
                                            <p:txEl>
                                              <p:pRg st="7" end="7"/>
                                            </p:txEl>
                                          </p:spTgt>
                                        </p:tgtEl>
                                        <p:attrNameLst>
                                          <p:attrName>style.visibility</p:attrName>
                                        </p:attrNameLst>
                                      </p:cBhvr>
                                      <p:to>
                                        <p:strVal val="visible"/>
                                      </p:to>
                                    </p:set>
                                    <p:animEffect transition="in" filter="fade">
                                      <p:cBhvr>
                                        <p:cTn id="33" dur="1000"/>
                                        <p:tgtEl>
                                          <p:spTgt spid="21507">
                                            <p:txEl>
                                              <p:pRg st="7" end="7"/>
                                            </p:txEl>
                                          </p:spTgt>
                                        </p:tgtEl>
                                      </p:cBhvr>
                                    </p:animEffect>
                                    <p:anim calcmode="lin" valueType="num">
                                      <p:cBhvr>
                                        <p:cTn id="34" dur="1000" fill="hold"/>
                                        <p:tgtEl>
                                          <p:spTgt spid="21507">
                                            <p:txEl>
                                              <p:pRg st="7" end="7"/>
                                            </p:txEl>
                                          </p:spTgt>
                                        </p:tgtEl>
                                        <p:attrNameLst>
                                          <p:attrName>ppt_x</p:attrName>
                                        </p:attrNameLst>
                                      </p:cBhvr>
                                      <p:tavLst>
                                        <p:tav tm="0">
                                          <p:val>
                                            <p:strVal val="#ppt_x"/>
                                          </p:val>
                                        </p:tav>
                                        <p:tav tm="100000">
                                          <p:val>
                                            <p:strVal val="#ppt_x"/>
                                          </p:val>
                                        </p:tav>
                                      </p:tavLst>
                                    </p:anim>
                                    <p:anim calcmode="lin" valueType="num">
                                      <p:cBhvr>
                                        <p:cTn id="35" dur="1000" fill="hold"/>
                                        <p:tgtEl>
                                          <p:spTgt spid="21507">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4">
            <a:extLst>
              <a:ext uri="{FF2B5EF4-FFF2-40B4-BE49-F238E27FC236}">
                <a16:creationId xmlns:a16="http://schemas.microsoft.com/office/drawing/2014/main" id="{82A8DD73-F674-D30C-63A0-40BE7984AA48}"/>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1440D802-C3FA-47C4-A874-46DC5946C271}" type="slidenum">
              <a:rPr lang="en-US" altLang="en-US">
                <a:latin typeface="Arial" panose="020B0604020202020204" pitchFamily="34" charset="0"/>
              </a:rPr>
              <a:pPr eaLnBrk="1" hangingPunct="1"/>
              <a:t>33</a:t>
            </a:fld>
            <a:endParaRPr lang="en-US" altLang="en-US">
              <a:latin typeface="Arial" panose="020B0604020202020204" pitchFamily="34" charset="0"/>
            </a:endParaRPr>
          </a:p>
        </p:txBody>
      </p:sp>
      <p:sp>
        <p:nvSpPr>
          <p:cNvPr id="23555" name="Rectangle 3">
            <a:extLst>
              <a:ext uri="{FF2B5EF4-FFF2-40B4-BE49-F238E27FC236}">
                <a16:creationId xmlns:a16="http://schemas.microsoft.com/office/drawing/2014/main" id="{231E1395-D947-A881-772D-059CC8DD815D}"/>
              </a:ext>
            </a:extLst>
          </p:cNvPr>
          <p:cNvSpPr>
            <a:spLocks noGrp="1" noChangeArrowheads="1"/>
          </p:cNvSpPr>
          <p:nvPr>
            <p:ph type="body" idx="1"/>
          </p:nvPr>
        </p:nvSpPr>
        <p:spPr>
          <a:xfrm>
            <a:off x="395773" y="295275"/>
            <a:ext cx="8352453" cy="6267450"/>
          </a:xfrm>
        </p:spPr>
        <p:txBody>
          <a:bodyPr/>
          <a:lstStyle/>
          <a:p>
            <a:pPr eaLnBrk="1" hangingPunct="1">
              <a:defRPr/>
            </a:pPr>
            <a:r>
              <a:rPr lang="en-US"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Note Paul’s confidence</a:t>
            </a:r>
            <a:r>
              <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p>
          <a:p>
            <a:pPr algn="ctr" eaLnBrk="1" hangingPunct="1">
              <a:buFont typeface="Wingdings" panose="05000000000000000000" pitchFamily="2" charset="2"/>
              <a:buNone/>
              <a:defRPr/>
            </a:pPr>
            <a:r>
              <a:rPr lang="en-US" sz="2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“I have fought the good fight, I have finished the course, I have kept the faith …” </a:t>
            </a:r>
            <a:r>
              <a:rPr lang="en-US" sz="2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(2 Timothy 4:7)</a:t>
            </a:r>
          </a:p>
          <a:p>
            <a:pPr eaLnBrk="1" hangingPunct="1">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That was because he strove to have a good conscience.</a:t>
            </a:r>
          </a:p>
          <a:p>
            <a:pPr marL="0" indent="0" algn="ctr" eaLnBrk="1" hangingPunct="1">
              <a:buNone/>
              <a:defRPr/>
            </a:pPr>
            <a:r>
              <a:rPr lang="en-US" sz="2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“In view of this, I also do my best to maintain always a blameless conscience both before God and before men.” </a:t>
            </a:r>
            <a:r>
              <a:rPr lang="en-US" sz="2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(Acts 24:16)</a:t>
            </a:r>
          </a:p>
          <a:p>
            <a:pPr eaLnBrk="1" hangingPunct="1">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That was because he lived by faith.</a:t>
            </a:r>
          </a:p>
          <a:p>
            <a:pPr marL="0" indent="0" eaLnBrk="1" hangingPunct="1">
              <a:buNone/>
              <a:defRPr/>
            </a:pPr>
            <a:r>
              <a:rPr lang="en-US" sz="2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“I have been crucified with Christ; and it is no longer I who live, but Christ lives in me; and the life which I now live in the flesh I live by faith in the Son of God, who loved me and gave Himself up for me.” </a:t>
            </a:r>
            <a:r>
              <a:rPr lang="en-US" sz="2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(Galatians 2:20)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fade">
                                      <p:cBhvr>
                                        <p:cTn id="7" dur="1000"/>
                                        <p:tgtEl>
                                          <p:spTgt spid="23555">
                                            <p:txEl>
                                              <p:pRg st="0" end="0"/>
                                            </p:txEl>
                                          </p:spTgt>
                                        </p:tgtEl>
                                      </p:cBhvr>
                                    </p:animEffect>
                                    <p:anim calcmode="lin" valueType="num">
                                      <p:cBhvr>
                                        <p:cTn id="8" dur="1000" fill="hold"/>
                                        <p:tgtEl>
                                          <p:spTgt spid="2355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355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3555">
                                            <p:txEl>
                                              <p:pRg st="1" end="1"/>
                                            </p:txEl>
                                          </p:spTgt>
                                        </p:tgtEl>
                                        <p:attrNameLst>
                                          <p:attrName>style.visibility</p:attrName>
                                        </p:attrNameLst>
                                      </p:cBhvr>
                                      <p:to>
                                        <p:strVal val="visible"/>
                                      </p:to>
                                    </p:set>
                                    <p:animEffect transition="in" filter="fade">
                                      <p:cBhvr>
                                        <p:cTn id="12" dur="1000"/>
                                        <p:tgtEl>
                                          <p:spTgt spid="23555">
                                            <p:txEl>
                                              <p:pRg st="1" end="1"/>
                                            </p:txEl>
                                          </p:spTgt>
                                        </p:tgtEl>
                                      </p:cBhvr>
                                    </p:animEffect>
                                    <p:anim calcmode="lin" valueType="num">
                                      <p:cBhvr>
                                        <p:cTn id="13" dur="1000" fill="hold"/>
                                        <p:tgtEl>
                                          <p:spTgt spid="2355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355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3555">
                                            <p:txEl>
                                              <p:pRg st="2" end="2"/>
                                            </p:txEl>
                                          </p:spTgt>
                                        </p:tgtEl>
                                        <p:attrNameLst>
                                          <p:attrName>style.visibility</p:attrName>
                                        </p:attrNameLst>
                                      </p:cBhvr>
                                      <p:to>
                                        <p:strVal val="visible"/>
                                      </p:to>
                                    </p:set>
                                    <p:animEffect transition="in" filter="fade">
                                      <p:cBhvr>
                                        <p:cTn id="19" dur="1000"/>
                                        <p:tgtEl>
                                          <p:spTgt spid="23555">
                                            <p:txEl>
                                              <p:pRg st="2" end="2"/>
                                            </p:txEl>
                                          </p:spTgt>
                                        </p:tgtEl>
                                      </p:cBhvr>
                                    </p:animEffect>
                                    <p:anim calcmode="lin" valueType="num">
                                      <p:cBhvr>
                                        <p:cTn id="20" dur="1000" fill="hold"/>
                                        <p:tgtEl>
                                          <p:spTgt spid="23555">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3555">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3555">
                                            <p:txEl>
                                              <p:pRg st="3" end="3"/>
                                            </p:txEl>
                                          </p:spTgt>
                                        </p:tgtEl>
                                        <p:attrNameLst>
                                          <p:attrName>style.visibility</p:attrName>
                                        </p:attrNameLst>
                                      </p:cBhvr>
                                      <p:to>
                                        <p:strVal val="visible"/>
                                      </p:to>
                                    </p:set>
                                    <p:animEffect transition="in" filter="fade">
                                      <p:cBhvr>
                                        <p:cTn id="24" dur="1000"/>
                                        <p:tgtEl>
                                          <p:spTgt spid="23555">
                                            <p:txEl>
                                              <p:pRg st="3" end="3"/>
                                            </p:txEl>
                                          </p:spTgt>
                                        </p:tgtEl>
                                      </p:cBhvr>
                                    </p:animEffect>
                                    <p:anim calcmode="lin" valueType="num">
                                      <p:cBhvr>
                                        <p:cTn id="25" dur="1000" fill="hold"/>
                                        <p:tgtEl>
                                          <p:spTgt spid="23555">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2355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3555">
                                            <p:txEl>
                                              <p:pRg st="4" end="4"/>
                                            </p:txEl>
                                          </p:spTgt>
                                        </p:tgtEl>
                                        <p:attrNameLst>
                                          <p:attrName>style.visibility</p:attrName>
                                        </p:attrNameLst>
                                      </p:cBhvr>
                                      <p:to>
                                        <p:strVal val="visible"/>
                                      </p:to>
                                    </p:set>
                                    <p:animEffect transition="in" filter="fade">
                                      <p:cBhvr>
                                        <p:cTn id="31" dur="1000"/>
                                        <p:tgtEl>
                                          <p:spTgt spid="23555">
                                            <p:txEl>
                                              <p:pRg st="4" end="4"/>
                                            </p:txEl>
                                          </p:spTgt>
                                        </p:tgtEl>
                                      </p:cBhvr>
                                    </p:animEffect>
                                    <p:anim calcmode="lin" valueType="num">
                                      <p:cBhvr>
                                        <p:cTn id="32" dur="1000" fill="hold"/>
                                        <p:tgtEl>
                                          <p:spTgt spid="23555">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23555">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3555">
                                            <p:txEl>
                                              <p:pRg st="5" end="5"/>
                                            </p:txEl>
                                          </p:spTgt>
                                        </p:tgtEl>
                                        <p:attrNameLst>
                                          <p:attrName>style.visibility</p:attrName>
                                        </p:attrNameLst>
                                      </p:cBhvr>
                                      <p:to>
                                        <p:strVal val="visible"/>
                                      </p:to>
                                    </p:set>
                                    <p:animEffect transition="in" filter="fade">
                                      <p:cBhvr>
                                        <p:cTn id="36" dur="1000"/>
                                        <p:tgtEl>
                                          <p:spTgt spid="23555">
                                            <p:txEl>
                                              <p:pRg st="5" end="5"/>
                                            </p:txEl>
                                          </p:spTgt>
                                        </p:tgtEl>
                                      </p:cBhvr>
                                    </p:animEffect>
                                    <p:anim calcmode="lin" valueType="num">
                                      <p:cBhvr>
                                        <p:cTn id="37" dur="1000" fill="hold"/>
                                        <p:tgtEl>
                                          <p:spTgt spid="23555">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2355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E2F47-312D-34F0-A774-C804F5566109}"/>
              </a:ext>
            </a:extLst>
          </p:cNvPr>
          <p:cNvSpPr>
            <a:spLocks noGrp="1"/>
          </p:cNvSpPr>
          <p:nvPr>
            <p:ph type="title"/>
          </p:nvPr>
        </p:nvSpPr>
        <p:spPr/>
        <p:txBody>
          <a:bodyPr/>
          <a:lstStyle/>
          <a:p>
            <a:pPr eaLnBrk="1" hangingPunct="1">
              <a:defRPr/>
            </a:pPr>
            <a:r>
              <a:rPr lang="en-US" dirty="0">
                <a:latin typeface="Calibri" panose="020F0502020204030204" pitchFamily="34" charset="0"/>
                <a:ea typeface="Calibri" panose="020F0502020204030204" pitchFamily="34" charset="0"/>
                <a:cs typeface="Calibri" panose="020F0502020204030204" pitchFamily="34" charset="0"/>
              </a:rPr>
              <a:t>Conclusion:</a:t>
            </a:r>
          </a:p>
        </p:txBody>
      </p:sp>
      <p:sp>
        <p:nvSpPr>
          <p:cNvPr id="3" name="Content Placeholder 2">
            <a:extLst>
              <a:ext uri="{FF2B5EF4-FFF2-40B4-BE49-F238E27FC236}">
                <a16:creationId xmlns:a16="http://schemas.microsoft.com/office/drawing/2014/main" id="{64EA33E7-0157-BF16-6DF0-4A5D990D9428}"/>
              </a:ext>
            </a:extLst>
          </p:cNvPr>
          <p:cNvSpPr>
            <a:spLocks noGrp="1"/>
          </p:cNvSpPr>
          <p:nvPr>
            <p:ph idx="1"/>
          </p:nvPr>
        </p:nvSpPr>
        <p:spPr/>
        <p:txBody>
          <a:bodyPr/>
          <a:lstStyle/>
          <a:p>
            <a:pPr eaLnBrk="1" hangingPunct="1">
              <a:defRPr/>
            </a:pPr>
            <a:r>
              <a:rPr lang="en-US" dirty="0">
                <a:latin typeface="Calibri" panose="020F0502020204030204" pitchFamily="34" charset="0"/>
                <a:ea typeface="Calibri" panose="020F0502020204030204" pitchFamily="34" charset="0"/>
                <a:cs typeface="Calibri" panose="020F0502020204030204" pitchFamily="34" charset="0"/>
              </a:rPr>
              <a:t>Are you fighting the good fight?</a:t>
            </a:r>
          </a:p>
          <a:p>
            <a:pPr eaLnBrk="1" hangingPunct="1">
              <a:defRPr/>
            </a:pPr>
            <a:r>
              <a:rPr lang="en-US" dirty="0">
                <a:latin typeface="Calibri" panose="020F0502020204030204" pitchFamily="34" charset="0"/>
                <a:ea typeface="Calibri" panose="020F0502020204030204" pitchFamily="34" charset="0"/>
                <a:cs typeface="Calibri" panose="020F0502020204030204" pitchFamily="34" charset="0"/>
              </a:rPr>
              <a:t>Are you keeping the faith?</a:t>
            </a:r>
          </a:p>
          <a:p>
            <a:pPr eaLnBrk="1" hangingPunct="1">
              <a:defRPr/>
            </a:pPr>
            <a:r>
              <a:rPr lang="en-US" dirty="0">
                <a:latin typeface="Calibri" panose="020F0502020204030204" pitchFamily="34" charset="0"/>
                <a:ea typeface="Calibri" panose="020F0502020204030204" pitchFamily="34" charset="0"/>
                <a:cs typeface="Calibri" panose="020F0502020204030204" pitchFamily="34" charset="0"/>
              </a:rPr>
              <a:t>Or have you suffered shipwreck by rejecting faith and a good conscience?</a:t>
            </a:r>
          </a:p>
          <a:p>
            <a:pPr eaLnBrk="1" hangingPunct="1">
              <a:buFont typeface="Wingdings" panose="05000000000000000000" pitchFamily="2" charset="2"/>
              <a:buNone/>
              <a:defRPr/>
            </a:pPr>
            <a:endParaRPr lang="en-US" dirty="0">
              <a:latin typeface="Calibri" panose="020F0502020204030204" pitchFamily="34" charset="0"/>
              <a:ea typeface="Calibri" panose="020F0502020204030204" pitchFamily="34" charset="0"/>
              <a:cs typeface="Calibri" panose="020F0502020204030204" pitchFamily="34" charset="0"/>
            </a:endParaRPr>
          </a:p>
          <a:p>
            <a:pPr eaLnBrk="1" hangingPunct="1">
              <a:defRPr/>
            </a:pPr>
            <a:r>
              <a:rPr lang="en-US" dirty="0">
                <a:latin typeface="Calibri" panose="020F0502020204030204" pitchFamily="34" charset="0"/>
                <a:ea typeface="Calibri" panose="020F0502020204030204" pitchFamily="34" charset="0"/>
                <a:cs typeface="Calibri" panose="020F0502020204030204" pitchFamily="34" charset="0"/>
              </a:rPr>
              <a:t>If so, then come back to the Shepherd of our souls!</a:t>
            </a:r>
          </a:p>
        </p:txBody>
      </p:sp>
      <p:sp>
        <p:nvSpPr>
          <p:cNvPr id="22532" name="Slide Number Placeholder 3">
            <a:extLst>
              <a:ext uri="{FF2B5EF4-FFF2-40B4-BE49-F238E27FC236}">
                <a16:creationId xmlns:a16="http://schemas.microsoft.com/office/drawing/2014/main" id="{04F58129-2FD6-7932-BDE5-80A83C341531}"/>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BAE2FF1E-FBA6-45FE-B677-0FD54EED5FBF}" type="slidenum">
              <a:rPr lang="en-US" altLang="en-US">
                <a:latin typeface="Arial" panose="020B0604020202020204" pitchFamily="34" charset="0"/>
              </a:rPr>
              <a:pPr eaLnBrk="1" hangingPunct="1"/>
              <a:t>34</a:t>
            </a:fld>
            <a:endParaRPr lang="en-US" altLang="en-US">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74B0E-4BA8-DEF8-1349-EA4A0F4CAB6D}"/>
            </a:ext>
          </a:extLst>
        </p:cNvPr>
        <p:cNvGrpSpPr/>
        <p:nvPr/>
      </p:nvGrpSpPr>
      <p:grpSpPr>
        <a:xfrm>
          <a:off x="0" y="0"/>
          <a:ext cx="0" cy="0"/>
          <a:chOff x="0" y="0"/>
          <a:chExt cx="0" cy="0"/>
        </a:xfrm>
      </p:grpSpPr>
      <p:sp>
        <p:nvSpPr>
          <p:cNvPr id="18434" name="Slide Number Placeholder 5">
            <a:extLst>
              <a:ext uri="{FF2B5EF4-FFF2-40B4-BE49-F238E27FC236}">
                <a16:creationId xmlns:a16="http://schemas.microsoft.com/office/drawing/2014/main" id="{DA35D4BA-1300-E031-BB80-9A2A4437ECE6}"/>
              </a:ext>
            </a:extLst>
          </p:cNvPr>
          <p:cNvSpPr>
            <a:spLocks noGrp="1"/>
          </p:cNvSpPr>
          <p:nvPr>
            <p:ph type="sldNum" sz="quarter" idx="12"/>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i="1">
                <a:solidFill>
                  <a:schemeClr val="tx1"/>
                </a:solidFill>
                <a:latin typeface="Times New Roman" panose="02020603050405020304" pitchFamily="18" charset="0"/>
                <a:cs typeface="Arial" panose="020B0604020202020204" pitchFamily="34" charset="0"/>
              </a:defRPr>
            </a:lvl1pPr>
            <a:lvl2pPr marL="742950" indent="-285750" eaLnBrk="0" hangingPunct="0">
              <a:defRPr i="1">
                <a:solidFill>
                  <a:schemeClr val="tx1"/>
                </a:solidFill>
                <a:latin typeface="Times New Roman" panose="02020603050405020304" pitchFamily="18" charset="0"/>
                <a:cs typeface="Arial" panose="020B0604020202020204" pitchFamily="34" charset="0"/>
              </a:defRPr>
            </a:lvl2pPr>
            <a:lvl3pPr marL="1143000" indent="-228600" eaLnBrk="0" hangingPunct="0">
              <a:defRPr i="1">
                <a:solidFill>
                  <a:schemeClr val="tx1"/>
                </a:solidFill>
                <a:latin typeface="Times New Roman" panose="02020603050405020304" pitchFamily="18" charset="0"/>
                <a:cs typeface="Arial" panose="020B0604020202020204" pitchFamily="34" charset="0"/>
              </a:defRPr>
            </a:lvl3pPr>
            <a:lvl4pPr marL="1600200" indent="-228600" eaLnBrk="0" hangingPunct="0">
              <a:defRPr i="1">
                <a:solidFill>
                  <a:schemeClr val="tx1"/>
                </a:solidFill>
                <a:latin typeface="Times New Roman" panose="02020603050405020304" pitchFamily="18" charset="0"/>
                <a:cs typeface="Arial" panose="020B0604020202020204" pitchFamily="34" charset="0"/>
              </a:defRPr>
            </a:lvl4pPr>
            <a:lvl5pPr marL="2057400" indent="-228600" eaLnBrk="0" hangingPunct="0">
              <a:defRPr i="1">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Times New Roman" panose="02020603050405020304" pitchFamily="18" charset="0"/>
                <a:cs typeface="Arial" panose="020B0604020202020204" pitchFamily="34" charset="0"/>
              </a:defRPr>
            </a:lvl9pPr>
          </a:lstStyle>
          <a:p>
            <a:fld id="{A1231796-B517-4195-A20D-38D6D06B3D16}" type="slidenum">
              <a:rPr lang="en-US" altLang="en-US" i="0"/>
              <a:pPr/>
              <a:t>35</a:t>
            </a:fld>
            <a:endParaRPr lang="en-US" altLang="en-US" i="0"/>
          </a:p>
        </p:txBody>
      </p:sp>
      <p:sp>
        <p:nvSpPr>
          <p:cNvPr id="5" name="Rectangle 3">
            <a:extLst>
              <a:ext uri="{FF2B5EF4-FFF2-40B4-BE49-F238E27FC236}">
                <a16:creationId xmlns:a16="http://schemas.microsoft.com/office/drawing/2014/main" id="{D82422CE-71EC-5B72-B78A-A1D754D7880D}"/>
              </a:ext>
            </a:extLst>
          </p:cNvPr>
          <p:cNvSpPr>
            <a:spLocks noChangeArrowheads="1"/>
          </p:cNvSpPr>
          <p:nvPr/>
        </p:nvSpPr>
        <p:spPr bwMode="auto">
          <a:xfrm>
            <a:off x="590550" y="914400"/>
            <a:ext cx="7962900" cy="581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400" b="1" dirty="0">
                <a:solidFill>
                  <a:schemeClr val="accent1"/>
                </a:solidFill>
                <a:latin typeface="Lucida Sans" panose="020B0602030504020204" pitchFamily="34" charset="0"/>
              </a:rPr>
              <a:t>HEAR THE TRUTH</a:t>
            </a:r>
            <a:br>
              <a:rPr lang="en-US" altLang="en-US" sz="2400" b="1" dirty="0"/>
            </a:br>
            <a:r>
              <a:rPr lang="en-US" altLang="en-US" sz="2400" b="1" dirty="0"/>
              <a:t>		</a:t>
            </a:r>
            <a:r>
              <a:rPr lang="en-US" altLang="en-US" sz="2600" b="1" dirty="0">
                <a:solidFill>
                  <a:srgbClr val="FF0000"/>
                </a:solidFill>
              </a:rPr>
              <a:t>James 1:21; </a:t>
            </a:r>
            <a:r>
              <a:rPr lang="en-US" altLang="en-US" sz="2600" b="1" dirty="0">
                <a:solidFill>
                  <a:srgbClr val="FF0000"/>
                </a:solidFill>
                <a:latin typeface="Lucida Sans" panose="020B0602030504020204" pitchFamily="34" charset="0"/>
              </a:rPr>
              <a:t>Romans 10:17 </a:t>
            </a:r>
          </a:p>
          <a:p>
            <a:pPr eaLnBrk="1" hangingPunct="1"/>
            <a:r>
              <a:rPr lang="en-US" altLang="en-US" sz="3400" b="1" dirty="0">
                <a:solidFill>
                  <a:schemeClr val="accent1"/>
                </a:solidFill>
                <a:latin typeface="Lucida Sans" panose="020B0602030504020204" pitchFamily="34" charset="0"/>
              </a:rPr>
              <a:t>BELIEVE IN JESUS </a:t>
            </a:r>
            <a:br>
              <a:rPr lang="en-US" altLang="en-US" sz="2400" b="1" dirty="0">
                <a:solidFill>
                  <a:srgbClr val="0000FF"/>
                </a:solidFill>
              </a:rPr>
            </a:br>
            <a:r>
              <a:rPr lang="en-US" altLang="en-US" sz="2400" b="1" dirty="0">
                <a:solidFill>
                  <a:srgbClr val="0000FF"/>
                </a:solidFill>
              </a:rPr>
              <a:t>		</a:t>
            </a:r>
            <a:r>
              <a:rPr lang="en-US" altLang="en-US" sz="2600" b="1" dirty="0">
                <a:solidFill>
                  <a:srgbClr val="FF0000"/>
                </a:solidFill>
                <a:latin typeface="Lucida Sans" panose="020B0602030504020204" pitchFamily="34" charset="0"/>
              </a:rPr>
              <a:t>Hebrews 11:6; John 6:40</a:t>
            </a:r>
          </a:p>
          <a:p>
            <a:pPr eaLnBrk="1" hangingPunct="1"/>
            <a:r>
              <a:rPr lang="en-US" altLang="en-US" sz="3400" b="1" dirty="0">
                <a:solidFill>
                  <a:schemeClr val="accent1"/>
                </a:solidFill>
                <a:latin typeface="Lucida Sans" panose="020B0602030504020204" pitchFamily="34" charset="0"/>
              </a:rPr>
              <a:t>REPENT OF SINS</a:t>
            </a:r>
            <a:br>
              <a:rPr lang="en-US" altLang="en-US" sz="2400" b="1" dirty="0">
                <a:solidFill>
                  <a:srgbClr val="0000FF"/>
                </a:solidFill>
              </a:rPr>
            </a:br>
            <a:r>
              <a:rPr lang="en-US" altLang="en-US" sz="2400" b="1" dirty="0">
                <a:solidFill>
                  <a:srgbClr val="0000FF"/>
                </a:solidFill>
              </a:rPr>
              <a:t>		</a:t>
            </a:r>
            <a:r>
              <a:rPr lang="en-US" altLang="en-US" sz="2600" b="1" dirty="0">
                <a:solidFill>
                  <a:srgbClr val="FF0000"/>
                </a:solidFill>
                <a:latin typeface="Lucida Sans" panose="020B0602030504020204" pitchFamily="34" charset="0"/>
              </a:rPr>
              <a:t>Luke 13:3; Acts 17:30-31</a:t>
            </a:r>
          </a:p>
          <a:p>
            <a:pPr eaLnBrk="1" hangingPunct="1"/>
            <a:r>
              <a:rPr lang="en-US" altLang="en-US" sz="3400" b="1" dirty="0">
                <a:solidFill>
                  <a:schemeClr val="accent1"/>
                </a:solidFill>
                <a:latin typeface="Lucida Sans" panose="020B0602030504020204" pitchFamily="34" charset="0"/>
              </a:rPr>
              <a:t>CONFESS HIS NAME</a:t>
            </a:r>
            <a:br>
              <a:rPr lang="en-US" altLang="en-US" sz="2400" b="1" dirty="0">
                <a:solidFill>
                  <a:srgbClr val="0000FF"/>
                </a:solidFill>
              </a:rPr>
            </a:br>
            <a:r>
              <a:rPr lang="en-US" altLang="en-US" sz="2400" b="1" dirty="0">
                <a:solidFill>
                  <a:srgbClr val="0000FF"/>
                </a:solidFill>
              </a:rPr>
              <a:t>		</a:t>
            </a:r>
            <a:r>
              <a:rPr lang="en-US" altLang="en-US" sz="2600" b="1" dirty="0">
                <a:solidFill>
                  <a:srgbClr val="FF0000"/>
                </a:solidFill>
                <a:latin typeface="Lucida Sans" panose="020B0602030504020204" pitchFamily="34" charset="0"/>
              </a:rPr>
              <a:t>Romans 10:9-10; Matthew 10:32-33</a:t>
            </a:r>
          </a:p>
          <a:p>
            <a:pPr eaLnBrk="1" hangingPunct="1"/>
            <a:r>
              <a:rPr lang="en-US" altLang="en-US" sz="3400" b="1" dirty="0">
                <a:solidFill>
                  <a:schemeClr val="accent1"/>
                </a:solidFill>
                <a:latin typeface="Lucida Sans" panose="020B0602030504020204" pitchFamily="34" charset="0"/>
              </a:rPr>
              <a:t>BE BAPTIZED FOR FORGIVENESS</a:t>
            </a:r>
            <a:br>
              <a:rPr lang="en-US" altLang="en-US" sz="3200" b="1" dirty="0"/>
            </a:br>
            <a:r>
              <a:rPr lang="en-US" altLang="en-US" sz="3200" b="1" dirty="0"/>
              <a:t>		</a:t>
            </a:r>
            <a:r>
              <a:rPr lang="en-US" altLang="en-US" sz="2600" b="1" dirty="0">
                <a:solidFill>
                  <a:srgbClr val="FF0000"/>
                </a:solidFill>
                <a:latin typeface="Lucida Sans" panose="020B0602030504020204" pitchFamily="34" charset="0"/>
              </a:rPr>
              <a:t>Mark 16:15-16; Acts 2:38</a:t>
            </a:r>
          </a:p>
          <a:p>
            <a:pPr eaLnBrk="1" hangingPunct="1"/>
            <a:r>
              <a:rPr lang="en-US" altLang="en-US" sz="3400" b="1" dirty="0">
                <a:solidFill>
                  <a:schemeClr val="accent1"/>
                </a:solidFill>
                <a:latin typeface="Lucida Sans" panose="020B0602030504020204" pitchFamily="34" charset="0"/>
              </a:rPr>
              <a:t>REMAIN OBEDIENT</a:t>
            </a:r>
            <a:br>
              <a:rPr lang="en-US" altLang="en-US" sz="2400" b="1" dirty="0">
                <a:solidFill>
                  <a:srgbClr val="0000FF"/>
                </a:solidFill>
              </a:rPr>
            </a:br>
            <a:r>
              <a:rPr lang="en-US" altLang="en-US" sz="2400" b="1" dirty="0">
                <a:solidFill>
                  <a:srgbClr val="0000FF"/>
                </a:solidFill>
              </a:rPr>
              <a:t>		</a:t>
            </a:r>
            <a:r>
              <a:rPr lang="en-US" altLang="en-US" sz="2600" b="1" dirty="0">
                <a:solidFill>
                  <a:srgbClr val="FF0000"/>
                </a:solidFill>
                <a:latin typeface="Lucida Sans" panose="020B0602030504020204" pitchFamily="34" charset="0"/>
              </a:rPr>
              <a:t>Hebrews 5:9; 1 Corinthians 15:1-2 </a:t>
            </a:r>
          </a:p>
          <a:p>
            <a:pPr eaLnBrk="1" hangingPunct="1"/>
            <a:endParaRPr lang="en-US" altLang="en-US" sz="2400" dirty="0">
              <a:latin typeface="Verdana" panose="020B0604030504040204" pitchFamily="34" charset="0"/>
            </a:endParaRPr>
          </a:p>
        </p:txBody>
      </p:sp>
      <p:sp>
        <p:nvSpPr>
          <p:cNvPr id="2" name="Title 1">
            <a:extLst>
              <a:ext uri="{FF2B5EF4-FFF2-40B4-BE49-F238E27FC236}">
                <a16:creationId xmlns:a16="http://schemas.microsoft.com/office/drawing/2014/main" id="{B011F892-B73F-7813-4A7B-76A00F6E5A94}"/>
              </a:ext>
            </a:extLst>
          </p:cNvPr>
          <p:cNvSpPr>
            <a:spLocks noGrp="1"/>
          </p:cNvSpPr>
          <p:nvPr>
            <p:ph type="title"/>
          </p:nvPr>
        </p:nvSpPr>
        <p:spPr>
          <a:xfrm>
            <a:off x="457200" y="32825"/>
            <a:ext cx="8229600" cy="990600"/>
          </a:xfrm>
          <a:noFill/>
        </p:spPr>
        <p:txBody>
          <a:bodyPr>
            <a:normAutofit/>
          </a:bodyPr>
          <a:lstStyle/>
          <a:p>
            <a:pPr fontAlgn="auto">
              <a:spcAft>
                <a:spcPts val="0"/>
              </a:spcAft>
              <a:defRPr/>
            </a:pPr>
            <a:r>
              <a:rPr lang="en-US" sz="4800"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GOD’S PLAN OF SALVATION</a:t>
            </a:r>
          </a:p>
        </p:txBody>
      </p:sp>
    </p:spTree>
    <p:extLst>
      <p:ext uri="{BB962C8B-B14F-4D97-AF65-F5344CB8AC3E}">
        <p14:creationId xmlns:p14="http://schemas.microsoft.com/office/powerpoint/2010/main" val="86325535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Slide Number Placeholder 4">
            <a:extLst>
              <a:ext uri="{FF2B5EF4-FFF2-40B4-BE49-F238E27FC236}">
                <a16:creationId xmlns:a16="http://schemas.microsoft.com/office/drawing/2014/main" id="{6BD17E10-56C4-05AF-4C53-497F269015FE}"/>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BEDDABD9-177E-4D09-B302-DA8149453084}" type="slidenum">
              <a:rPr lang="en-US" altLang="en-US">
                <a:latin typeface="Arial" panose="020B0604020202020204" pitchFamily="34" charset="0"/>
              </a:rPr>
              <a:pPr eaLnBrk="1" hangingPunct="1"/>
              <a:t>4</a:t>
            </a:fld>
            <a:endParaRPr lang="en-US" altLang="en-US">
              <a:latin typeface="Arial" panose="020B0604020202020204" pitchFamily="34" charset="0"/>
            </a:endParaRPr>
          </a:p>
        </p:txBody>
      </p:sp>
      <p:sp>
        <p:nvSpPr>
          <p:cNvPr id="5123" name="Rectangle 2">
            <a:extLst>
              <a:ext uri="{FF2B5EF4-FFF2-40B4-BE49-F238E27FC236}">
                <a16:creationId xmlns:a16="http://schemas.microsoft.com/office/drawing/2014/main" id="{04942912-4428-F5D6-8EB0-5B7475590CD9}"/>
              </a:ext>
            </a:extLst>
          </p:cNvPr>
          <p:cNvSpPr>
            <a:spLocks noGrp="1" noRot="1" noChangeArrowheads="1"/>
          </p:cNvSpPr>
          <p:nvPr>
            <p:ph type="title"/>
          </p:nvPr>
        </p:nvSpPr>
        <p:spPr>
          <a:xfrm>
            <a:off x="457200" y="37322"/>
            <a:ext cx="8229600" cy="1123950"/>
          </a:xfrm>
        </p:spPr>
        <p:txBody>
          <a:bodyPr/>
          <a:lstStyle/>
          <a:p>
            <a:pPr eaLnBrk="1" hangingPunct="1"/>
            <a:r>
              <a:rPr lang="en-US" altLang="en-US" sz="4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The Role Our Conscience Plays Is Often Misunderstood …</a:t>
            </a:r>
          </a:p>
        </p:txBody>
      </p:sp>
      <p:sp>
        <p:nvSpPr>
          <p:cNvPr id="7171" name="Rectangle 3">
            <a:extLst>
              <a:ext uri="{FF2B5EF4-FFF2-40B4-BE49-F238E27FC236}">
                <a16:creationId xmlns:a16="http://schemas.microsoft.com/office/drawing/2014/main" id="{D7BBAEE5-8A49-F774-F8D0-8307EEB841B9}"/>
              </a:ext>
            </a:extLst>
          </p:cNvPr>
          <p:cNvSpPr>
            <a:spLocks noGrp="1" noChangeArrowheads="1"/>
          </p:cNvSpPr>
          <p:nvPr>
            <p:ph type="body" idx="1"/>
          </p:nvPr>
        </p:nvSpPr>
        <p:spPr>
          <a:xfrm>
            <a:off x="152400" y="1186154"/>
            <a:ext cx="8915400" cy="5595646"/>
          </a:xfrm>
        </p:spPr>
        <p:txBody>
          <a:bodyPr/>
          <a:lstStyle/>
          <a:p>
            <a:pPr eaLnBrk="1" hangingPunct="1">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Some assume it is to be the final authority for what we do.</a:t>
            </a:r>
          </a:p>
          <a:p>
            <a:pPr eaLnBrk="1" hangingPunct="1">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What does God’s word say about that?</a:t>
            </a:r>
          </a:p>
          <a:p>
            <a:pPr marL="0" indent="0" algn="ctr" eaLnBrk="1" hangingPunct="1">
              <a:buNone/>
              <a:defRPr/>
            </a:pPr>
            <a:endParaRPr lang="en-US" sz="2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0" indent="0" algn="ctr" eaLnBrk="1" hangingPunct="1">
              <a:buNone/>
              <a:defRPr/>
            </a:pPr>
            <a:r>
              <a:rPr lang="en-US" sz="2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sz="2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“There is a way which seems right to a man, But its end is the way of death.”</a:t>
            </a:r>
            <a:r>
              <a:rPr lang="en-US" sz="2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sz="2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(Proverbs 14:12 and 16:25)</a:t>
            </a:r>
          </a:p>
          <a:p>
            <a:pPr marL="0" indent="0" algn="ctr" eaLnBrk="1" hangingPunct="1">
              <a:buNone/>
              <a:defRPr/>
            </a:pPr>
            <a:endParaRPr lang="en-US" sz="2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0" indent="0" algn="ctr" eaLnBrk="1" hangingPunct="1">
              <a:buNone/>
              <a:defRPr/>
            </a:pPr>
            <a:r>
              <a:rPr lang="en-US" sz="2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“Whatever you do in word or deed, do all in the name of the Lord Jesus, giving thanks through Him to God the Father.”</a:t>
            </a:r>
            <a:br>
              <a:rPr lang="en-US" sz="2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en-US" sz="2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(Colossians 3:17)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additive="base">
                                        <p:cTn id="7" dur="500" fill="hold"/>
                                        <p:tgtEl>
                                          <p:spTgt spid="71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171">
                                            <p:txEl>
                                              <p:pRg st="1" end="1"/>
                                            </p:txEl>
                                          </p:spTgt>
                                        </p:tgtEl>
                                        <p:attrNameLst>
                                          <p:attrName>style.visibility</p:attrName>
                                        </p:attrNameLst>
                                      </p:cBhvr>
                                      <p:to>
                                        <p:strVal val="visible"/>
                                      </p:to>
                                    </p:set>
                                    <p:anim calcmode="lin" valueType="num">
                                      <p:cBhvr additive="base">
                                        <p:cTn id="13" dur="500" fill="hold"/>
                                        <p:tgtEl>
                                          <p:spTgt spid="717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171">
                                            <p:txEl>
                                              <p:pRg st="3" end="3"/>
                                            </p:txEl>
                                          </p:spTgt>
                                        </p:tgtEl>
                                        <p:attrNameLst>
                                          <p:attrName>style.visibility</p:attrName>
                                        </p:attrNameLst>
                                      </p:cBhvr>
                                      <p:to>
                                        <p:strVal val="visible"/>
                                      </p:to>
                                    </p:set>
                                    <p:anim calcmode="lin" valueType="num">
                                      <p:cBhvr additive="base">
                                        <p:cTn id="19" dur="500" fill="hold"/>
                                        <p:tgtEl>
                                          <p:spTgt spid="7171">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17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171">
                                            <p:txEl>
                                              <p:pRg st="5" end="5"/>
                                            </p:txEl>
                                          </p:spTgt>
                                        </p:tgtEl>
                                        <p:attrNameLst>
                                          <p:attrName>style.visibility</p:attrName>
                                        </p:attrNameLst>
                                      </p:cBhvr>
                                      <p:to>
                                        <p:strVal val="visible"/>
                                      </p:to>
                                    </p:set>
                                    <p:anim calcmode="lin" valueType="num">
                                      <p:cBhvr additive="base">
                                        <p:cTn id="25" dur="500" fill="hold"/>
                                        <p:tgtEl>
                                          <p:spTgt spid="7171">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17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008F59F4-1E76-DD16-D173-D7C7BCBCBA89}"/>
            </a:ext>
          </a:extLst>
        </p:cNvPr>
        <p:cNvGrpSpPr/>
        <p:nvPr/>
      </p:nvGrpSpPr>
      <p:grpSpPr>
        <a:xfrm>
          <a:off x="0" y="0"/>
          <a:ext cx="0" cy="0"/>
          <a:chOff x="0" y="0"/>
          <a:chExt cx="0" cy="0"/>
        </a:xfrm>
      </p:grpSpPr>
      <p:sp>
        <p:nvSpPr>
          <p:cNvPr id="5122" name="Slide Number Placeholder 4">
            <a:extLst>
              <a:ext uri="{FF2B5EF4-FFF2-40B4-BE49-F238E27FC236}">
                <a16:creationId xmlns:a16="http://schemas.microsoft.com/office/drawing/2014/main" id="{42EC2B5C-40C2-AF40-AE1E-C921E6A1D316}"/>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BEDDABD9-177E-4D09-B302-DA8149453084}" type="slidenum">
              <a:rPr lang="en-US" altLang="en-US">
                <a:latin typeface="Arial" panose="020B0604020202020204" pitchFamily="34" charset="0"/>
              </a:rPr>
              <a:pPr eaLnBrk="1" hangingPunct="1"/>
              <a:t>5</a:t>
            </a:fld>
            <a:endParaRPr lang="en-US" altLang="en-US">
              <a:latin typeface="Arial" panose="020B0604020202020204" pitchFamily="34" charset="0"/>
            </a:endParaRPr>
          </a:p>
        </p:txBody>
      </p:sp>
      <p:sp>
        <p:nvSpPr>
          <p:cNvPr id="5123" name="Rectangle 2">
            <a:extLst>
              <a:ext uri="{FF2B5EF4-FFF2-40B4-BE49-F238E27FC236}">
                <a16:creationId xmlns:a16="http://schemas.microsoft.com/office/drawing/2014/main" id="{444B1FD2-6F36-9E8C-394A-2209EB95999F}"/>
              </a:ext>
            </a:extLst>
          </p:cNvPr>
          <p:cNvSpPr>
            <a:spLocks noGrp="1" noRot="1" noChangeArrowheads="1"/>
          </p:cNvSpPr>
          <p:nvPr>
            <p:ph type="title"/>
          </p:nvPr>
        </p:nvSpPr>
        <p:spPr>
          <a:xfrm>
            <a:off x="457200" y="37322"/>
            <a:ext cx="8229600" cy="1123950"/>
          </a:xfrm>
        </p:spPr>
        <p:txBody>
          <a:bodyPr/>
          <a:lstStyle/>
          <a:p>
            <a:pPr eaLnBrk="1" hangingPunct="1"/>
            <a:r>
              <a:rPr lang="en-US" altLang="en-US" sz="4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The Role Our Conscience Plays Is Often Misunderstood …</a:t>
            </a:r>
          </a:p>
        </p:txBody>
      </p:sp>
      <p:sp>
        <p:nvSpPr>
          <p:cNvPr id="7171" name="Rectangle 3">
            <a:extLst>
              <a:ext uri="{FF2B5EF4-FFF2-40B4-BE49-F238E27FC236}">
                <a16:creationId xmlns:a16="http://schemas.microsoft.com/office/drawing/2014/main" id="{885555A8-D973-D22C-82B0-4D81814BFB92}"/>
              </a:ext>
            </a:extLst>
          </p:cNvPr>
          <p:cNvSpPr>
            <a:spLocks noGrp="1" noChangeArrowheads="1"/>
          </p:cNvSpPr>
          <p:nvPr>
            <p:ph type="body" idx="1"/>
          </p:nvPr>
        </p:nvSpPr>
        <p:spPr>
          <a:xfrm>
            <a:off x="152400" y="1186154"/>
            <a:ext cx="8915400" cy="5595646"/>
          </a:xfrm>
        </p:spPr>
        <p:txBody>
          <a:bodyPr/>
          <a:lstStyle/>
          <a:p>
            <a:pPr eaLnBrk="1" hangingPunct="1">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“Let your conscience be your guide” or “Follow your heart” are a popular mottos.</a:t>
            </a:r>
          </a:p>
          <a:p>
            <a:pPr eaLnBrk="1" hangingPunct="1">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God’s word warns us about following our hearts.</a:t>
            </a:r>
          </a:p>
          <a:p>
            <a:pPr marL="0" indent="0" algn="ctr" eaLnBrk="1" hangingPunct="1">
              <a:buNone/>
              <a:defRPr/>
            </a:pPr>
            <a:r>
              <a:rPr lang="en-US" sz="2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“The heart is more deceitful than all else and is desperately sick; Who can understand it?” </a:t>
            </a:r>
            <a:r>
              <a:rPr lang="en-US" sz="2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(Jeremiah 17:9)</a:t>
            </a:r>
          </a:p>
          <a:p>
            <a:pPr marL="0" indent="0" algn="ctr" eaLnBrk="1" hangingPunct="1">
              <a:buNone/>
              <a:defRPr/>
            </a:pPr>
            <a:r>
              <a:rPr lang="en-US" sz="2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“For from within, out of the heart of men, proceed the evil thoughts, fornications, thefts, murders, adulteries, deeds of coveting and wickedness, as well as deceit, sensuality, envy, slander, pride and foolishness. All these evil things proceed from within and defile the man.” </a:t>
            </a:r>
            <a:r>
              <a:rPr lang="en-US" sz="2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(Mark 7:21-23)</a:t>
            </a:r>
            <a:endParaRPr lang="en-US" sz="2800" b="1" i="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42731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p:cTn id="7" dur="1000" fill="hold"/>
                                        <p:tgtEl>
                                          <p:spTgt spid="7171">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171">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171">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17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7171">
                                            <p:txEl>
                                              <p:pRg st="1" end="1"/>
                                            </p:txEl>
                                          </p:spTgt>
                                        </p:tgtEl>
                                        <p:attrNameLst>
                                          <p:attrName>style.visibility</p:attrName>
                                        </p:attrNameLst>
                                      </p:cBhvr>
                                      <p:to>
                                        <p:strVal val="visible"/>
                                      </p:to>
                                    </p:set>
                                    <p:anim calcmode="lin" valueType="num">
                                      <p:cBhvr>
                                        <p:cTn id="15" dur="1000" fill="hold"/>
                                        <p:tgtEl>
                                          <p:spTgt spid="7171">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7171">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7171">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7171">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7171">
                                            <p:txEl>
                                              <p:pRg st="2" end="2"/>
                                            </p:txEl>
                                          </p:spTgt>
                                        </p:tgtEl>
                                        <p:attrNameLst>
                                          <p:attrName>style.visibility</p:attrName>
                                        </p:attrNameLst>
                                      </p:cBhvr>
                                      <p:to>
                                        <p:strVal val="visible"/>
                                      </p:to>
                                    </p:set>
                                    <p:anim calcmode="lin" valueType="num">
                                      <p:cBhvr>
                                        <p:cTn id="23" dur="1000" fill="hold"/>
                                        <p:tgtEl>
                                          <p:spTgt spid="7171">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7171">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7171">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7171">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7171">
                                            <p:txEl>
                                              <p:pRg st="3" end="3"/>
                                            </p:txEl>
                                          </p:spTgt>
                                        </p:tgtEl>
                                        <p:attrNameLst>
                                          <p:attrName>style.visibility</p:attrName>
                                        </p:attrNameLst>
                                      </p:cBhvr>
                                      <p:to>
                                        <p:strVal val="visible"/>
                                      </p:to>
                                    </p:set>
                                    <p:anim calcmode="lin" valueType="num">
                                      <p:cBhvr>
                                        <p:cTn id="31" dur="1000" fill="hold"/>
                                        <p:tgtEl>
                                          <p:spTgt spid="7171">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7171">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7171">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71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9E0C95C0-A90E-CB16-5E75-CACBB1FE6D86}"/>
            </a:ext>
          </a:extLst>
        </p:cNvPr>
        <p:cNvGrpSpPr/>
        <p:nvPr/>
      </p:nvGrpSpPr>
      <p:grpSpPr>
        <a:xfrm>
          <a:off x="0" y="0"/>
          <a:ext cx="0" cy="0"/>
          <a:chOff x="0" y="0"/>
          <a:chExt cx="0" cy="0"/>
        </a:xfrm>
      </p:grpSpPr>
      <p:sp>
        <p:nvSpPr>
          <p:cNvPr id="5122" name="Slide Number Placeholder 4">
            <a:extLst>
              <a:ext uri="{FF2B5EF4-FFF2-40B4-BE49-F238E27FC236}">
                <a16:creationId xmlns:a16="http://schemas.microsoft.com/office/drawing/2014/main" id="{F781E345-7D04-B334-A578-5CC5312C1CA8}"/>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BEDDABD9-177E-4D09-B302-DA8149453084}" type="slidenum">
              <a:rPr lang="en-US" altLang="en-US">
                <a:latin typeface="Arial" panose="020B0604020202020204" pitchFamily="34" charset="0"/>
              </a:rPr>
              <a:pPr eaLnBrk="1" hangingPunct="1"/>
              <a:t>6</a:t>
            </a:fld>
            <a:endParaRPr lang="en-US" altLang="en-US">
              <a:latin typeface="Arial" panose="020B0604020202020204" pitchFamily="34" charset="0"/>
            </a:endParaRPr>
          </a:p>
        </p:txBody>
      </p:sp>
      <p:sp>
        <p:nvSpPr>
          <p:cNvPr id="5123" name="Rectangle 2">
            <a:extLst>
              <a:ext uri="{FF2B5EF4-FFF2-40B4-BE49-F238E27FC236}">
                <a16:creationId xmlns:a16="http://schemas.microsoft.com/office/drawing/2014/main" id="{BD751D45-06D2-4AC1-DD8C-CA733678F91F}"/>
              </a:ext>
            </a:extLst>
          </p:cNvPr>
          <p:cNvSpPr>
            <a:spLocks noGrp="1" noRot="1" noChangeArrowheads="1"/>
          </p:cNvSpPr>
          <p:nvPr>
            <p:ph type="title"/>
          </p:nvPr>
        </p:nvSpPr>
        <p:spPr>
          <a:xfrm>
            <a:off x="457200" y="37322"/>
            <a:ext cx="8229600" cy="1123950"/>
          </a:xfrm>
        </p:spPr>
        <p:txBody>
          <a:bodyPr/>
          <a:lstStyle/>
          <a:p>
            <a:pPr eaLnBrk="1" hangingPunct="1"/>
            <a:r>
              <a:rPr lang="en-US" altLang="en-US" sz="4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The Role Our Conscience Plays Is Often Misunderstood …</a:t>
            </a:r>
          </a:p>
        </p:txBody>
      </p:sp>
      <p:sp>
        <p:nvSpPr>
          <p:cNvPr id="7171" name="Rectangle 3">
            <a:extLst>
              <a:ext uri="{FF2B5EF4-FFF2-40B4-BE49-F238E27FC236}">
                <a16:creationId xmlns:a16="http://schemas.microsoft.com/office/drawing/2014/main" id="{1D8A666E-5BEF-C769-BEA8-F528E3A88D94}"/>
              </a:ext>
            </a:extLst>
          </p:cNvPr>
          <p:cNvSpPr>
            <a:spLocks noGrp="1" noChangeArrowheads="1"/>
          </p:cNvSpPr>
          <p:nvPr>
            <p:ph type="body" idx="1"/>
          </p:nvPr>
        </p:nvSpPr>
        <p:spPr>
          <a:xfrm>
            <a:off x="152400" y="1186154"/>
            <a:ext cx="8915400" cy="5595646"/>
          </a:xfrm>
        </p:spPr>
        <p:txBody>
          <a:bodyPr/>
          <a:lstStyle/>
          <a:p>
            <a:pPr eaLnBrk="1" hangingPunct="1">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We cannot trust our own conscience.</a:t>
            </a:r>
          </a:p>
          <a:p>
            <a:pPr marL="0" indent="0" algn="ctr" eaLnBrk="1" hangingPunct="1">
              <a:buNone/>
              <a:defRPr/>
            </a:pPr>
            <a:r>
              <a:rPr lang="en-US" sz="2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“The way of a fool is right in his own eyes, but a wise man is he who listens to counsel.” </a:t>
            </a:r>
            <a:r>
              <a:rPr lang="en-US" sz="2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(Proverbs 12:15) </a:t>
            </a:r>
          </a:p>
          <a:p>
            <a:pPr marL="0" indent="0" algn="ctr" eaLnBrk="1" hangingPunct="1">
              <a:buNone/>
              <a:defRPr/>
            </a:pPr>
            <a:endParaRPr lang="en-US" sz="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0" indent="0" algn="ctr" eaLnBrk="1" hangingPunct="1">
              <a:buNone/>
              <a:defRPr/>
            </a:pPr>
            <a:r>
              <a:rPr lang="en-US" sz="2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“All the ways of a man are clean in his own sight, but the Lord weighs the motives.”</a:t>
            </a:r>
            <a:r>
              <a:rPr lang="en-US" sz="2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sz="2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(Proverbs 16:2)</a:t>
            </a:r>
            <a:endParaRPr lang="en-US" sz="2800" b="1" i="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0" indent="0" algn="ctr" eaLnBrk="1" hangingPunct="1">
              <a:buNone/>
              <a:defRPr/>
            </a:pPr>
            <a:endParaRPr lang="en-US" sz="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0" indent="0" algn="ctr" eaLnBrk="1" hangingPunct="1">
              <a:buNone/>
              <a:defRPr/>
            </a:pPr>
            <a:r>
              <a:rPr lang="en-US" sz="2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“Every man’s way is right in his own eyes, but the Lord weighs the hearts.”</a:t>
            </a:r>
            <a:r>
              <a:rPr lang="en-US" sz="2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sz="2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(Proverbs 21:2)</a:t>
            </a:r>
            <a:endParaRPr lang="en-US" sz="2800" b="1" i="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0" indent="0" algn="ctr" eaLnBrk="1" hangingPunct="1">
              <a:buNone/>
              <a:defRPr/>
            </a:pPr>
            <a:endParaRPr lang="en-US" sz="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0" indent="0" algn="ctr" eaLnBrk="1" hangingPunct="1">
              <a:buNone/>
              <a:defRPr/>
            </a:pPr>
            <a:r>
              <a:rPr lang="en-US" sz="28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“I know, O Lord, that a man’s way is not in himself, Nor is it in a man who walks to direct his steps.”</a:t>
            </a:r>
            <a:r>
              <a:rPr lang="en-US" sz="2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sz="2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(Jeremiah 10:23) </a:t>
            </a:r>
            <a:endParaRPr lang="en-US" sz="2800" b="1" i="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eaLnBrk="1" hangingPunct="1">
              <a:buFont typeface="Wingdings" panose="05000000000000000000" pitchFamily="2" charset="2"/>
              <a:buChar char="Ø"/>
              <a:defRPr/>
            </a:pPr>
            <a:r>
              <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Your conscience can sometimes lead you astray!</a:t>
            </a:r>
            <a:endPar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29492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p:cTn id="7" dur="500" fill="hold"/>
                                        <p:tgtEl>
                                          <p:spTgt spid="717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171">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171">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171">
                                            <p:txEl>
                                              <p:pRg st="1" end="1"/>
                                            </p:txEl>
                                          </p:spTgt>
                                        </p:tgtEl>
                                        <p:attrNameLst>
                                          <p:attrName>style.visibility</p:attrName>
                                        </p:attrNameLst>
                                      </p:cBhvr>
                                      <p:to>
                                        <p:strVal val="visible"/>
                                      </p:to>
                                    </p:set>
                                    <p:anim calcmode="lin" valueType="num">
                                      <p:cBhvr>
                                        <p:cTn id="14" dur="500" fill="hold"/>
                                        <p:tgtEl>
                                          <p:spTgt spid="7171">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7171">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7171">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171">
                                            <p:txEl>
                                              <p:pRg st="3" end="3"/>
                                            </p:txEl>
                                          </p:spTgt>
                                        </p:tgtEl>
                                        <p:attrNameLst>
                                          <p:attrName>style.visibility</p:attrName>
                                        </p:attrNameLst>
                                      </p:cBhvr>
                                      <p:to>
                                        <p:strVal val="visible"/>
                                      </p:to>
                                    </p:set>
                                    <p:anim calcmode="lin" valueType="num">
                                      <p:cBhvr>
                                        <p:cTn id="21" dur="500" fill="hold"/>
                                        <p:tgtEl>
                                          <p:spTgt spid="7171">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7171">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7171">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171">
                                            <p:txEl>
                                              <p:pRg st="5" end="5"/>
                                            </p:txEl>
                                          </p:spTgt>
                                        </p:tgtEl>
                                        <p:attrNameLst>
                                          <p:attrName>style.visibility</p:attrName>
                                        </p:attrNameLst>
                                      </p:cBhvr>
                                      <p:to>
                                        <p:strVal val="visible"/>
                                      </p:to>
                                    </p:set>
                                    <p:anim calcmode="lin" valueType="num">
                                      <p:cBhvr>
                                        <p:cTn id="28" dur="500" fill="hold"/>
                                        <p:tgtEl>
                                          <p:spTgt spid="7171">
                                            <p:txEl>
                                              <p:pRg st="5" end="5"/>
                                            </p:txEl>
                                          </p:spTgt>
                                        </p:tgtEl>
                                        <p:attrNameLst>
                                          <p:attrName>ppt_w</p:attrName>
                                        </p:attrNameLst>
                                      </p:cBhvr>
                                      <p:tavLst>
                                        <p:tav tm="0">
                                          <p:val>
                                            <p:fltVal val="0"/>
                                          </p:val>
                                        </p:tav>
                                        <p:tav tm="100000">
                                          <p:val>
                                            <p:strVal val="#ppt_w"/>
                                          </p:val>
                                        </p:tav>
                                      </p:tavLst>
                                    </p:anim>
                                    <p:anim calcmode="lin" valueType="num">
                                      <p:cBhvr>
                                        <p:cTn id="29" dur="500" fill="hold"/>
                                        <p:tgtEl>
                                          <p:spTgt spid="7171">
                                            <p:txEl>
                                              <p:pRg st="5" end="5"/>
                                            </p:txEl>
                                          </p:spTgt>
                                        </p:tgtEl>
                                        <p:attrNameLst>
                                          <p:attrName>ppt_h</p:attrName>
                                        </p:attrNameLst>
                                      </p:cBhvr>
                                      <p:tavLst>
                                        <p:tav tm="0">
                                          <p:val>
                                            <p:fltVal val="0"/>
                                          </p:val>
                                        </p:tav>
                                        <p:tav tm="100000">
                                          <p:val>
                                            <p:strVal val="#ppt_h"/>
                                          </p:val>
                                        </p:tav>
                                      </p:tavLst>
                                    </p:anim>
                                    <p:animEffect transition="in" filter="fade">
                                      <p:cBhvr>
                                        <p:cTn id="30" dur="500"/>
                                        <p:tgtEl>
                                          <p:spTgt spid="7171">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7171">
                                            <p:txEl>
                                              <p:pRg st="7" end="7"/>
                                            </p:txEl>
                                          </p:spTgt>
                                        </p:tgtEl>
                                        <p:attrNameLst>
                                          <p:attrName>style.visibility</p:attrName>
                                        </p:attrNameLst>
                                      </p:cBhvr>
                                      <p:to>
                                        <p:strVal val="visible"/>
                                      </p:to>
                                    </p:set>
                                    <p:anim calcmode="lin" valueType="num">
                                      <p:cBhvr>
                                        <p:cTn id="35" dur="500" fill="hold"/>
                                        <p:tgtEl>
                                          <p:spTgt spid="7171">
                                            <p:txEl>
                                              <p:pRg st="7" end="7"/>
                                            </p:txEl>
                                          </p:spTgt>
                                        </p:tgtEl>
                                        <p:attrNameLst>
                                          <p:attrName>ppt_w</p:attrName>
                                        </p:attrNameLst>
                                      </p:cBhvr>
                                      <p:tavLst>
                                        <p:tav tm="0">
                                          <p:val>
                                            <p:fltVal val="0"/>
                                          </p:val>
                                        </p:tav>
                                        <p:tav tm="100000">
                                          <p:val>
                                            <p:strVal val="#ppt_w"/>
                                          </p:val>
                                        </p:tav>
                                      </p:tavLst>
                                    </p:anim>
                                    <p:anim calcmode="lin" valueType="num">
                                      <p:cBhvr>
                                        <p:cTn id="36" dur="500" fill="hold"/>
                                        <p:tgtEl>
                                          <p:spTgt spid="7171">
                                            <p:txEl>
                                              <p:pRg st="7" end="7"/>
                                            </p:txEl>
                                          </p:spTgt>
                                        </p:tgtEl>
                                        <p:attrNameLst>
                                          <p:attrName>ppt_h</p:attrName>
                                        </p:attrNameLst>
                                      </p:cBhvr>
                                      <p:tavLst>
                                        <p:tav tm="0">
                                          <p:val>
                                            <p:fltVal val="0"/>
                                          </p:val>
                                        </p:tav>
                                        <p:tav tm="100000">
                                          <p:val>
                                            <p:strVal val="#ppt_h"/>
                                          </p:val>
                                        </p:tav>
                                      </p:tavLst>
                                    </p:anim>
                                    <p:animEffect transition="in" filter="fade">
                                      <p:cBhvr>
                                        <p:cTn id="37" dur="500"/>
                                        <p:tgtEl>
                                          <p:spTgt spid="7171">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7171">
                                            <p:txEl>
                                              <p:pRg st="8" end="8"/>
                                            </p:txEl>
                                          </p:spTgt>
                                        </p:tgtEl>
                                        <p:attrNameLst>
                                          <p:attrName>style.visibility</p:attrName>
                                        </p:attrNameLst>
                                      </p:cBhvr>
                                      <p:to>
                                        <p:strVal val="visible"/>
                                      </p:to>
                                    </p:set>
                                    <p:anim calcmode="lin" valueType="num">
                                      <p:cBhvr>
                                        <p:cTn id="42" dur="500" fill="hold"/>
                                        <p:tgtEl>
                                          <p:spTgt spid="7171">
                                            <p:txEl>
                                              <p:pRg st="8" end="8"/>
                                            </p:txEl>
                                          </p:spTgt>
                                        </p:tgtEl>
                                        <p:attrNameLst>
                                          <p:attrName>ppt_w</p:attrName>
                                        </p:attrNameLst>
                                      </p:cBhvr>
                                      <p:tavLst>
                                        <p:tav tm="0">
                                          <p:val>
                                            <p:fltVal val="0"/>
                                          </p:val>
                                        </p:tav>
                                        <p:tav tm="100000">
                                          <p:val>
                                            <p:strVal val="#ppt_w"/>
                                          </p:val>
                                        </p:tav>
                                      </p:tavLst>
                                    </p:anim>
                                    <p:anim calcmode="lin" valueType="num">
                                      <p:cBhvr>
                                        <p:cTn id="43" dur="500" fill="hold"/>
                                        <p:tgtEl>
                                          <p:spTgt spid="7171">
                                            <p:txEl>
                                              <p:pRg st="8" end="8"/>
                                            </p:txEl>
                                          </p:spTgt>
                                        </p:tgtEl>
                                        <p:attrNameLst>
                                          <p:attrName>ppt_h</p:attrName>
                                        </p:attrNameLst>
                                      </p:cBhvr>
                                      <p:tavLst>
                                        <p:tav tm="0">
                                          <p:val>
                                            <p:fltVal val="0"/>
                                          </p:val>
                                        </p:tav>
                                        <p:tav tm="100000">
                                          <p:val>
                                            <p:strVal val="#ppt_h"/>
                                          </p:val>
                                        </p:tav>
                                      </p:tavLst>
                                    </p:anim>
                                    <p:animEffect transition="in" filter="fade">
                                      <p:cBhvr>
                                        <p:cTn id="44" dur="500"/>
                                        <p:tgtEl>
                                          <p:spTgt spid="717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Slide Number Placeholder 4">
            <a:extLst>
              <a:ext uri="{FF2B5EF4-FFF2-40B4-BE49-F238E27FC236}">
                <a16:creationId xmlns:a16="http://schemas.microsoft.com/office/drawing/2014/main" id="{75BB5CAC-54DF-3F79-60FD-AB4915020539}"/>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60C76977-0AC0-4FEE-B472-1B490FC84C73}" type="slidenum">
              <a:rPr lang="en-US" altLang="en-US">
                <a:latin typeface="Arial" panose="020B0604020202020204" pitchFamily="34" charset="0"/>
              </a:rPr>
              <a:pPr eaLnBrk="1" hangingPunct="1"/>
              <a:t>7</a:t>
            </a:fld>
            <a:endParaRPr lang="en-US" altLang="en-US">
              <a:latin typeface="Arial" panose="020B0604020202020204" pitchFamily="34" charset="0"/>
            </a:endParaRPr>
          </a:p>
        </p:txBody>
      </p:sp>
      <p:sp>
        <p:nvSpPr>
          <p:cNvPr id="6147" name="Rectangle 2">
            <a:extLst>
              <a:ext uri="{FF2B5EF4-FFF2-40B4-BE49-F238E27FC236}">
                <a16:creationId xmlns:a16="http://schemas.microsoft.com/office/drawing/2014/main" id="{16602BCD-EF45-EC84-BD51-619BB1B13AE1}"/>
              </a:ext>
            </a:extLst>
          </p:cNvPr>
          <p:cNvSpPr>
            <a:spLocks noGrp="1" noRot="1" noChangeArrowheads="1"/>
          </p:cNvSpPr>
          <p:nvPr>
            <p:ph type="title"/>
          </p:nvPr>
        </p:nvSpPr>
        <p:spPr>
          <a:xfrm>
            <a:off x="419100" y="24882"/>
            <a:ext cx="8305800" cy="1123950"/>
          </a:xfrm>
        </p:spPr>
        <p:txBody>
          <a:bodyPr/>
          <a:lstStyle/>
          <a:p>
            <a:pPr eaLnBrk="1" hangingPunct="1"/>
            <a:r>
              <a:rPr lang="en-US" altLang="en-US" sz="4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The Value of a Good Conscience Is Perhaps Often Overlooked …</a:t>
            </a:r>
          </a:p>
        </p:txBody>
      </p:sp>
      <p:sp>
        <p:nvSpPr>
          <p:cNvPr id="8195" name="Rectangle 3">
            <a:extLst>
              <a:ext uri="{FF2B5EF4-FFF2-40B4-BE49-F238E27FC236}">
                <a16:creationId xmlns:a16="http://schemas.microsoft.com/office/drawing/2014/main" id="{6723348F-3637-231D-D9F4-6160DC100201}"/>
              </a:ext>
            </a:extLst>
          </p:cNvPr>
          <p:cNvSpPr>
            <a:spLocks noGrp="1" noChangeArrowheads="1"/>
          </p:cNvSpPr>
          <p:nvPr>
            <p:ph type="body" idx="1"/>
          </p:nvPr>
        </p:nvSpPr>
        <p:spPr>
          <a:xfrm>
            <a:off x="0" y="1040364"/>
            <a:ext cx="9144000" cy="5817636"/>
          </a:xfrm>
        </p:spPr>
        <p:txBody>
          <a:bodyPr/>
          <a:lstStyle/>
          <a:p>
            <a:pPr eaLnBrk="1" hangingPunct="1">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Some </a:t>
            </a:r>
            <a:r>
              <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don’t</a:t>
            </a: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listen to their conscience when they should! </a:t>
            </a:r>
          </a:p>
          <a:p>
            <a:pPr lvl="1" eaLnBrk="1" hangingPunct="1">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Paul addressed the subject of eating food that had been sacrificed to idols. </a:t>
            </a:r>
          </a:p>
          <a:p>
            <a:pPr marL="0" indent="0" algn="ctr" eaLnBrk="1" hangingPunct="1">
              <a:buNone/>
              <a:defRPr/>
            </a:pPr>
            <a:r>
              <a:rPr lang="en-US" sz="24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“Therefore concerning the eating of things sacrificed to idols, we know that there is no such thing as an idol in the world, and that there is no God but one. For even if there are so-called gods whether in heaven or on earth, as indeed there are many gods and many lords, yet for us there is but one God, the Father, from whom are all things and we exist for Him; and one Lord, Jesus Christ, by whom are all things, and we exist through Him. However not all men have this knowledge; but some, being accustomed to the idol until now, eat food as if it were sacrificed to an idol; and their conscience being weak is defiled.”</a:t>
            </a:r>
            <a:br>
              <a:rPr lang="en-US" sz="24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en-US" sz="24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sz="2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(1 Corinthians 8:4-7)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500"/>
                                        <p:tgtEl>
                                          <p:spTgt spid="819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195">
                                            <p:txEl>
                                              <p:pRg st="1" end="1"/>
                                            </p:txEl>
                                          </p:spTgt>
                                        </p:tgtEl>
                                        <p:attrNameLst>
                                          <p:attrName>style.visibility</p:attrName>
                                        </p:attrNameLst>
                                      </p:cBhvr>
                                      <p:to>
                                        <p:strVal val="visible"/>
                                      </p:to>
                                    </p:set>
                                    <p:animEffect transition="in" filter="fade">
                                      <p:cBhvr>
                                        <p:cTn id="10" dur="500"/>
                                        <p:tgtEl>
                                          <p:spTgt spid="819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animEffect transition="in" filter="fade">
                                      <p:cBhvr>
                                        <p:cTn id="15" dur="500"/>
                                        <p:tgtEl>
                                          <p:spTgt spid="81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40CF1863-33B8-0E59-6D78-7D9E10D8FD68}"/>
            </a:ext>
          </a:extLst>
        </p:cNvPr>
        <p:cNvGrpSpPr/>
        <p:nvPr/>
      </p:nvGrpSpPr>
      <p:grpSpPr>
        <a:xfrm>
          <a:off x="0" y="0"/>
          <a:ext cx="0" cy="0"/>
          <a:chOff x="0" y="0"/>
          <a:chExt cx="0" cy="0"/>
        </a:xfrm>
      </p:grpSpPr>
      <p:sp>
        <p:nvSpPr>
          <p:cNvPr id="6146" name="Slide Number Placeholder 4">
            <a:extLst>
              <a:ext uri="{FF2B5EF4-FFF2-40B4-BE49-F238E27FC236}">
                <a16:creationId xmlns:a16="http://schemas.microsoft.com/office/drawing/2014/main" id="{86425151-EA28-44BF-1A0E-52C6FD644621}"/>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60C76977-0AC0-4FEE-B472-1B490FC84C73}" type="slidenum">
              <a:rPr lang="en-US" altLang="en-US">
                <a:latin typeface="Arial" panose="020B0604020202020204" pitchFamily="34" charset="0"/>
              </a:rPr>
              <a:pPr eaLnBrk="1" hangingPunct="1"/>
              <a:t>8</a:t>
            </a:fld>
            <a:endParaRPr lang="en-US" altLang="en-US">
              <a:latin typeface="Arial" panose="020B0604020202020204" pitchFamily="34" charset="0"/>
            </a:endParaRPr>
          </a:p>
        </p:txBody>
      </p:sp>
      <p:sp>
        <p:nvSpPr>
          <p:cNvPr id="6147" name="Rectangle 2">
            <a:extLst>
              <a:ext uri="{FF2B5EF4-FFF2-40B4-BE49-F238E27FC236}">
                <a16:creationId xmlns:a16="http://schemas.microsoft.com/office/drawing/2014/main" id="{B0C0C486-FA2A-6F27-DF99-6ED8470D5322}"/>
              </a:ext>
            </a:extLst>
          </p:cNvPr>
          <p:cNvSpPr>
            <a:spLocks noGrp="1" noRot="1" noChangeArrowheads="1"/>
          </p:cNvSpPr>
          <p:nvPr>
            <p:ph type="title"/>
          </p:nvPr>
        </p:nvSpPr>
        <p:spPr>
          <a:xfrm>
            <a:off x="419100" y="24882"/>
            <a:ext cx="8305800" cy="1123950"/>
          </a:xfrm>
        </p:spPr>
        <p:txBody>
          <a:bodyPr/>
          <a:lstStyle/>
          <a:p>
            <a:pPr eaLnBrk="1" hangingPunct="1"/>
            <a:r>
              <a:rPr lang="en-US" altLang="en-US" sz="4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The Value of a Good Conscience Is Perhaps Often Overlooked …</a:t>
            </a:r>
          </a:p>
        </p:txBody>
      </p:sp>
      <p:sp>
        <p:nvSpPr>
          <p:cNvPr id="8195" name="Rectangle 3">
            <a:extLst>
              <a:ext uri="{FF2B5EF4-FFF2-40B4-BE49-F238E27FC236}">
                <a16:creationId xmlns:a16="http://schemas.microsoft.com/office/drawing/2014/main" id="{FFE02D51-CDF1-652B-ACE7-3D6C090B8C90}"/>
              </a:ext>
            </a:extLst>
          </p:cNvPr>
          <p:cNvSpPr>
            <a:spLocks noGrp="1" noChangeArrowheads="1"/>
          </p:cNvSpPr>
          <p:nvPr>
            <p:ph type="body" idx="1"/>
          </p:nvPr>
        </p:nvSpPr>
        <p:spPr>
          <a:xfrm>
            <a:off x="0" y="1148832"/>
            <a:ext cx="9144000" cy="5684286"/>
          </a:xfrm>
        </p:spPr>
        <p:txBody>
          <a:bodyPr/>
          <a:lstStyle/>
          <a:p>
            <a:pPr eaLnBrk="1" hangingPunct="1">
              <a:defRP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Some don’t consider the consequences of violating their own conscience, or someone else’s conscience.</a:t>
            </a:r>
          </a:p>
          <a:p>
            <a:pPr marL="0" indent="0" algn="ctr" eaLnBrk="1" hangingPunct="1">
              <a:buNone/>
              <a:defRPr/>
            </a:pPr>
            <a:r>
              <a:rPr lang="en-US" sz="24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“But food will not commend us to God; we are neither the worse if we do not eat, nor the better if we do eat. But take care that this liberty of yours does not somehow become a stumbling block to the weak. For if someone sees you, who have knowledge, dining in an idol’s temple, will not his conscience, if he is weak, be strengthened to eat things sacrificed to idols? For through your knowledge he who is weak is ruined, the brother for whose sake Christ died. And so, by sinning against the brethren and wounding their conscience when it is weak, you sin against Christ. Therefore, if food causes my brother to stumble, I will never eat meat again, so that I will not cause my brother to stumble.”</a:t>
            </a:r>
            <a:br>
              <a:rPr lang="en-US" sz="24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en-US" sz="2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(1 Corinthians 8:8-13)</a:t>
            </a:r>
          </a:p>
        </p:txBody>
      </p:sp>
    </p:spTree>
    <p:extLst>
      <p:ext uri="{BB962C8B-B14F-4D97-AF65-F5344CB8AC3E}">
        <p14:creationId xmlns:p14="http://schemas.microsoft.com/office/powerpoint/2010/main" val="2473466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1000"/>
                                        <p:tgtEl>
                                          <p:spTgt spid="8195">
                                            <p:txEl>
                                              <p:pRg st="0" end="0"/>
                                            </p:txEl>
                                          </p:spTgt>
                                        </p:tgtEl>
                                      </p:cBhvr>
                                    </p:animEffect>
                                    <p:anim calcmode="lin" valueType="num">
                                      <p:cBhvr>
                                        <p:cTn id="8" dur="1000" fill="hold"/>
                                        <p:tgtEl>
                                          <p:spTgt spid="819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19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195">
                                            <p:txEl>
                                              <p:pRg st="1" end="1"/>
                                            </p:txEl>
                                          </p:spTgt>
                                        </p:tgtEl>
                                        <p:attrNameLst>
                                          <p:attrName>style.visibility</p:attrName>
                                        </p:attrNameLst>
                                      </p:cBhvr>
                                      <p:to>
                                        <p:strVal val="visible"/>
                                      </p:to>
                                    </p:set>
                                    <p:animEffect transition="in" filter="fade">
                                      <p:cBhvr>
                                        <p:cTn id="14" dur="1000"/>
                                        <p:tgtEl>
                                          <p:spTgt spid="8195">
                                            <p:txEl>
                                              <p:pRg st="1" end="1"/>
                                            </p:txEl>
                                          </p:spTgt>
                                        </p:tgtEl>
                                      </p:cBhvr>
                                    </p:animEffect>
                                    <p:anim calcmode="lin" valueType="num">
                                      <p:cBhvr>
                                        <p:cTn id="15" dur="1000" fill="hold"/>
                                        <p:tgtEl>
                                          <p:spTgt spid="819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19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4">
            <a:extLst>
              <a:ext uri="{FF2B5EF4-FFF2-40B4-BE49-F238E27FC236}">
                <a16:creationId xmlns:a16="http://schemas.microsoft.com/office/drawing/2014/main" id="{C4569AE9-6BC0-FF1A-379A-969AB18DE88F}"/>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fld id="{2CC63F4C-484D-4EAB-AA45-B64BECD5866C}" type="slidenum">
              <a:rPr lang="en-US" altLang="en-US">
                <a:latin typeface="Arial" panose="020B0604020202020204" pitchFamily="34" charset="0"/>
              </a:rPr>
              <a:pPr eaLnBrk="1" hangingPunct="1"/>
              <a:t>9</a:t>
            </a:fld>
            <a:endParaRPr lang="en-US" altLang="en-US">
              <a:latin typeface="Arial" panose="020B0604020202020204" pitchFamily="34" charset="0"/>
            </a:endParaRPr>
          </a:p>
        </p:txBody>
      </p:sp>
      <p:sp>
        <p:nvSpPr>
          <p:cNvPr id="10242" name="Rectangle 2">
            <a:extLst>
              <a:ext uri="{FF2B5EF4-FFF2-40B4-BE49-F238E27FC236}">
                <a16:creationId xmlns:a16="http://schemas.microsoft.com/office/drawing/2014/main" id="{46198C89-AC52-1C61-6ADE-7B6651181323}"/>
              </a:ext>
            </a:extLst>
          </p:cNvPr>
          <p:cNvSpPr>
            <a:spLocks noGrp="1" noRot="1" noChangeArrowheads="1"/>
          </p:cNvSpPr>
          <p:nvPr>
            <p:ph type="title"/>
          </p:nvPr>
        </p:nvSpPr>
        <p:spPr>
          <a:xfrm>
            <a:off x="457200" y="133350"/>
            <a:ext cx="8229600" cy="1143000"/>
          </a:xfrm>
        </p:spPr>
        <p:txBody>
          <a:bodyPr/>
          <a:lstStyle/>
          <a:p>
            <a:pPr eaLnBrk="1" hangingPunct="1">
              <a:defRPr/>
            </a:pPr>
            <a:r>
              <a:rPr lang="en-US" sz="4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Conscience Defined</a:t>
            </a:r>
          </a:p>
        </p:txBody>
      </p:sp>
      <p:sp>
        <p:nvSpPr>
          <p:cNvPr id="7172" name="Rectangle 3">
            <a:extLst>
              <a:ext uri="{FF2B5EF4-FFF2-40B4-BE49-F238E27FC236}">
                <a16:creationId xmlns:a16="http://schemas.microsoft.com/office/drawing/2014/main" id="{39A59896-62F2-0E71-47FE-BD1569F6FDD0}"/>
              </a:ext>
            </a:extLst>
          </p:cNvPr>
          <p:cNvSpPr>
            <a:spLocks noGrp="1" noChangeArrowheads="1"/>
          </p:cNvSpPr>
          <p:nvPr>
            <p:ph type="body" idx="1"/>
          </p:nvPr>
        </p:nvSpPr>
        <p:spPr>
          <a:xfrm>
            <a:off x="171450" y="1276350"/>
            <a:ext cx="8896350" cy="4648200"/>
          </a:xfrm>
        </p:spPr>
        <p:txBody>
          <a:bodyPr/>
          <a:lstStyle/>
          <a:p>
            <a:pPr eaLnBrk="1" hangingPunct="1"/>
            <a:r>
              <a:rPr lang="en-US" altLang="en-US" sz="3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Greek - </a:t>
            </a:r>
            <a:r>
              <a:rPr lang="en-US" altLang="en-US" sz="3600" i="1" dirty="0" err="1">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suneidesis</a:t>
            </a:r>
            <a:endParaRPr lang="en-US" altLang="en-US" sz="3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0" indent="0" eaLnBrk="1" hangingPunct="1">
              <a:buNone/>
            </a:pPr>
            <a:endParaRPr lang="en-US" altLang="en-US"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0" indent="0" eaLnBrk="1" hangingPunct="1">
              <a:buNone/>
            </a:pPr>
            <a:r>
              <a:rPr lang="en-US" altLang="en-US" sz="3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that process of thought which </a:t>
            </a:r>
            <a:r>
              <a:rPr lang="en-US" altLang="en-US" sz="3600"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distinguishes</a:t>
            </a:r>
            <a:r>
              <a:rPr lang="en-US" altLang="en-US" sz="3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what it considers morally </a:t>
            </a:r>
            <a:r>
              <a:rPr lang="en-US" altLang="en-US" sz="3600"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good or bad</a:t>
            </a:r>
            <a:r>
              <a:rPr lang="en-US" altLang="en-US" sz="3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commending the good, condemning the bad, and so prompting to do the former, and to avoid the latter.” </a:t>
            </a:r>
          </a:p>
          <a:p>
            <a:pPr marL="0" indent="0" eaLnBrk="1" hangingPunct="1">
              <a:buNone/>
            </a:pPr>
            <a:r>
              <a:rPr lang="en-US" altLang="en-US" sz="3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altLang="en-US" sz="3000" dirty="0">
                <a:solidFill>
                  <a:schemeClr val="accent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(W.E. Vine – </a:t>
            </a:r>
            <a:r>
              <a:rPr lang="en-US" altLang="en-US" sz="3000" u="sng" dirty="0">
                <a:solidFill>
                  <a:schemeClr val="accent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Dictionary of New Testament Words</a:t>
            </a:r>
            <a:r>
              <a:rPr lang="en-US" altLang="en-US" sz="3000" dirty="0">
                <a:solidFill>
                  <a:schemeClr val="accent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17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uiExpand="1" build="p"/>
    </p:bldLst>
  </p:timing>
</p:sld>
</file>

<file path=ppt/theme/theme1.xml><?xml version="1.0" encoding="utf-8"?>
<a:theme xmlns:a="http://schemas.openxmlformats.org/drawingml/2006/main" name="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1616</TotalTime>
  <Words>4587</Words>
  <Application>Microsoft Office PowerPoint</Application>
  <PresentationFormat>On-screen Show (4:3)</PresentationFormat>
  <Paragraphs>283</Paragraphs>
  <Slides>35</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Calibri</vt:lpstr>
      <vt:lpstr>Garamond</vt:lpstr>
      <vt:lpstr>Lucida Sans</vt:lpstr>
      <vt:lpstr>Verdana</vt:lpstr>
      <vt:lpstr>Wingdings</vt:lpstr>
      <vt:lpstr>Stream</vt:lpstr>
      <vt:lpstr>Serving God With A Pure Conscience </vt:lpstr>
      <vt:lpstr>Serving God With A Pure Conscience </vt:lpstr>
      <vt:lpstr>Paul Spoke Of His Pure Conscience</vt:lpstr>
      <vt:lpstr>The Role Our Conscience Plays Is Often Misunderstood …</vt:lpstr>
      <vt:lpstr>The Role Our Conscience Plays Is Often Misunderstood …</vt:lpstr>
      <vt:lpstr>The Role Our Conscience Plays Is Often Misunderstood …</vt:lpstr>
      <vt:lpstr>The Value of a Good Conscience Is Perhaps Often Overlooked …</vt:lpstr>
      <vt:lpstr>The Value of a Good Conscience Is Perhaps Often Overlooked …</vt:lpstr>
      <vt:lpstr>Conscience Defined</vt:lpstr>
      <vt:lpstr>Conscience Defined</vt:lpstr>
      <vt:lpstr>The Conscience May Not Always Be A Reliable Guide …</vt:lpstr>
      <vt:lpstr>PowerPoint Presentation</vt:lpstr>
      <vt:lpstr>A Good Conscience is Commanded!</vt:lpstr>
      <vt:lpstr>The Conscience Developed</vt:lpstr>
      <vt:lpstr>The Conscience Developed</vt:lpstr>
      <vt:lpstr>The Conscience Developed</vt:lpstr>
      <vt:lpstr>The Conscience Developed</vt:lpstr>
      <vt:lpstr>The Conscience Developed</vt:lpstr>
      <vt:lpstr>The Conscience Developed</vt:lpstr>
      <vt:lpstr>Baptism and “an appeal to God for a good conscience” (1 Peter 3:21 NASV 1995)</vt:lpstr>
      <vt:lpstr>Consistent With The Purpose Of Baptism</vt:lpstr>
      <vt:lpstr>Consistent With The Purpose Of Baptism</vt:lpstr>
      <vt:lpstr>Consistent With The Purpose Of Baptism</vt:lpstr>
      <vt:lpstr>Consistent With The Purpose Of Baptism</vt:lpstr>
      <vt:lpstr>Consistent With The Purpose Of Baptism</vt:lpstr>
      <vt:lpstr>How A Pure Conscience Is Maintained</vt:lpstr>
      <vt:lpstr>How A Pure Conscience Is Maintained</vt:lpstr>
      <vt:lpstr> The Conscience Destroyed</vt:lpstr>
      <vt:lpstr> The Conscience Destroyed</vt:lpstr>
      <vt:lpstr> The Conscience Destroyed</vt:lpstr>
      <vt:lpstr>PowerPoint Presentation</vt:lpstr>
      <vt:lpstr>PowerPoint Presentation</vt:lpstr>
      <vt:lpstr>PowerPoint Presentation</vt:lpstr>
      <vt:lpstr>Conclusion:</vt:lpstr>
      <vt:lpstr>GOD’S PLAN OF SALVATION</vt:lpstr>
    </vt:vector>
  </TitlesOfParts>
  <Company>Fifth Street East Church of Christ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Serving God With A Pure Conscience (2)</dc:title>
  <dc:creator>Randy Childs; Micky Galloway</dc:creator>
  <dc:description>7/22/2012</dc:description>
  <cp:lastModifiedBy>Richard Lidh</cp:lastModifiedBy>
  <cp:revision>55</cp:revision>
  <cp:lastPrinted>2026-04-12T03:23:14Z</cp:lastPrinted>
  <dcterms:created xsi:type="dcterms:W3CDTF">2004-12-04T19:19:00Z</dcterms:created>
  <dcterms:modified xsi:type="dcterms:W3CDTF">2026-04-12T03:25:07Z</dcterms:modified>
</cp:coreProperties>
</file>